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3"/>
  </p:notesMasterIdLst>
  <p:sldIdLst>
    <p:sldId id="256" r:id="rId2"/>
    <p:sldId id="48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489" r:id="rId34"/>
    <p:sldId id="289" r:id="rId35"/>
    <p:sldId id="288"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7" r:id="rId72"/>
    <p:sldId id="328" r:id="rId73"/>
    <p:sldId id="329" r:id="rId74"/>
    <p:sldId id="330" r:id="rId75"/>
    <p:sldId id="331" r:id="rId76"/>
    <p:sldId id="332" r:id="rId77"/>
    <p:sldId id="333" r:id="rId78"/>
    <p:sldId id="336" r:id="rId79"/>
    <p:sldId id="338" r:id="rId80"/>
    <p:sldId id="339" r:id="rId81"/>
    <p:sldId id="340"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7" r:id="rId141"/>
    <p:sldId id="408" r:id="rId142"/>
    <p:sldId id="409" r:id="rId143"/>
    <p:sldId id="410" r:id="rId144"/>
    <p:sldId id="411" r:id="rId145"/>
    <p:sldId id="412" r:id="rId146"/>
    <p:sldId id="413" r:id="rId147"/>
    <p:sldId id="414"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29" r:id="rId163"/>
    <p:sldId id="430" r:id="rId164"/>
    <p:sldId id="431" r:id="rId165"/>
    <p:sldId id="432" r:id="rId166"/>
    <p:sldId id="433" r:id="rId167"/>
    <p:sldId id="434" r:id="rId168"/>
    <p:sldId id="435" r:id="rId169"/>
    <p:sldId id="436" r:id="rId170"/>
    <p:sldId id="437" r:id="rId171"/>
    <p:sldId id="438" r:id="rId172"/>
    <p:sldId id="439" r:id="rId173"/>
    <p:sldId id="440" r:id="rId174"/>
    <p:sldId id="441" r:id="rId175"/>
    <p:sldId id="442" r:id="rId176"/>
    <p:sldId id="443" r:id="rId177"/>
    <p:sldId id="444" r:id="rId178"/>
    <p:sldId id="445" r:id="rId179"/>
    <p:sldId id="446" r:id="rId180"/>
    <p:sldId id="447" r:id="rId181"/>
    <p:sldId id="448" r:id="rId182"/>
    <p:sldId id="449" r:id="rId183"/>
    <p:sldId id="450" r:id="rId184"/>
    <p:sldId id="451" r:id="rId185"/>
    <p:sldId id="452" r:id="rId186"/>
    <p:sldId id="453" r:id="rId187"/>
    <p:sldId id="454" r:id="rId188"/>
    <p:sldId id="455" r:id="rId189"/>
    <p:sldId id="456" r:id="rId190"/>
    <p:sldId id="457" r:id="rId191"/>
    <p:sldId id="458" r:id="rId192"/>
    <p:sldId id="459" r:id="rId193"/>
    <p:sldId id="460" r:id="rId194"/>
    <p:sldId id="461" r:id="rId195"/>
    <p:sldId id="462" r:id="rId196"/>
    <p:sldId id="463" r:id="rId197"/>
    <p:sldId id="464" r:id="rId198"/>
    <p:sldId id="465" r:id="rId199"/>
    <p:sldId id="466" r:id="rId200"/>
    <p:sldId id="467" r:id="rId201"/>
    <p:sldId id="468" r:id="rId202"/>
    <p:sldId id="469" r:id="rId203"/>
    <p:sldId id="470" r:id="rId204"/>
    <p:sldId id="471" r:id="rId205"/>
    <p:sldId id="502" r:id="rId206"/>
    <p:sldId id="472" r:id="rId207"/>
    <p:sldId id="473" r:id="rId208"/>
    <p:sldId id="474" r:id="rId209"/>
    <p:sldId id="475" r:id="rId210"/>
    <p:sldId id="476" r:id="rId211"/>
    <p:sldId id="490" r:id="rId212"/>
    <p:sldId id="492" r:id="rId213"/>
    <p:sldId id="493" r:id="rId214"/>
    <p:sldId id="494" r:id="rId215"/>
    <p:sldId id="495" r:id="rId216"/>
    <p:sldId id="496" r:id="rId217"/>
    <p:sldId id="497" r:id="rId218"/>
    <p:sldId id="500" r:id="rId219"/>
    <p:sldId id="498" r:id="rId220"/>
    <p:sldId id="499" r:id="rId221"/>
    <p:sldId id="487" r:id="rId2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660"/>
  </p:normalViewPr>
  <p:slideViewPr>
    <p:cSldViewPr>
      <p:cViewPr varScale="1">
        <p:scale>
          <a:sx n="101" d="100"/>
          <a:sy n="101" d="100"/>
        </p:scale>
        <p:origin x="29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B4AC8F-B122-44E1-B618-38D175F9B3BE}" type="datetimeFigureOut">
              <a:rPr lang="fr-BE" smtClean="0"/>
              <a:t>11/01/2023</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7B4A8-8AD8-4FD2-98BB-A45EDB2375DE}" type="slidenum">
              <a:rPr lang="fr-BE" smtClean="0"/>
              <a:t>‹N°›</a:t>
            </a:fld>
            <a:endParaRPr lang="fr-BE"/>
          </a:p>
        </p:txBody>
      </p:sp>
    </p:spTree>
    <p:extLst>
      <p:ext uri="{BB962C8B-B14F-4D97-AF65-F5344CB8AC3E}">
        <p14:creationId xmlns:p14="http://schemas.microsoft.com/office/powerpoint/2010/main" val="83841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5903DBE2-89F2-40D5-97F6-CE8D66B8756F}" type="datetimeFigureOut">
              <a:rPr lang="fr-BE" smtClean="0"/>
              <a:t>11/01/2023</a:t>
            </a:fld>
            <a:endParaRPr lang="fr-BE"/>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BE"/>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C79F6AED-0FED-4C60-BFD6-49B72D7FD4AF}" type="slidenum">
              <a:rPr lang="fr-BE" smtClean="0"/>
              <a:t>‹N°›</a:t>
            </a:fld>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903DBE2-89F2-40D5-97F6-CE8D66B8756F}" type="datetimeFigureOut">
              <a:rPr lang="fr-BE" smtClean="0"/>
              <a:t>11/01/2023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79F6AED-0FED-4C60-BFD6-49B72D7FD4AF}"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903DBE2-89F2-40D5-97F6-CE8D66B8756F}" type="datetimeFigureOut">
              <a:rPr lang="fr-BE" smtClean="0"/>
              <a:t>11/01/2023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79F6AED-0FED-4C60-BFD6-49B72D7FD4AF}"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5903DBE2-89F2-40D5-97F6-CE8D66B8756F}" type="datetimeFigureOut">
              <a:rPr lang="fr-BE" smtClean="0"/>
              <a:t>11/01/2023</a:t>
            </a:fld>
            <a:endParaRPr lang="fr-BE"/>
          </a:p>
        </p:txBody>
      </p:sp>
      <p:sp>
        <p:nvSpPr>
          <p:cNvPr id="9" name="Espace réservé du numéro de diapositive 8"/>
          <p:cNvSpPr>
            <a:spLocks noGrp="1"/>
          </p:cNvSpPr>
          <p:nvPr>
            <p:ph type="sldNum" sz="quarter" idx="15"/>
          </p:nvPr>
        </p:nvSpPr>
        <p:spPr/>
        <p:txBody>
          <a:bodyPr rtlCol="0"/>
          <a:lstStyle/>
          <a:p>
            <a:fld id="{C79F6AED-0FED-4C60-BFD6-49B72D7FD4AF}" type="slidenum">
              <a:rPr lang="fr-BE" smtClean="0"/>
              <a:t>‹N°›</a:t>
            </a:fld>
            <a:endParaRPr lang="fr-BE"/>
          </a:p>
        </p:txBody>
      </p:sp>
      <p:sp>
        <p:nvSpPr>
          <p:cNvPr id="10" name="Espace réservé du pied de page 9"/>
          <p:cNvSpPr>
            <a:spLocks noGrp="1"/>
          </p:cNvSpPr>
          <p:nvPr>
            <p:ph type="ftr" sz="quarter" idx="16"/>
          </p:nvPr>
        </p:nvSpPr>
        <p:spPr/>
        <p:txBody>
          <a:bodyPr rtlCol="0"/>
          <a:lstStyle/>
          <a:p>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5903DBE2-89F2-40D5-97F6-CE8D66B8756F}" type="datetimeFigureOut">
              <a:rPr lang="fr-BE" smtClean="0"/>
              <a:t>11/01/2023</a:t>
            </a:fld>
            <a:endParaRPr lang="fr-BE"/>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BE"/>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C79F6AED-0FED-4C60-BFD6-49B72D7FD4AF}" type="slidenum">
              <a:rPr lang="fr-BE" smtClean="0"/>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5903DBE2-89F2-40D5-97F6-CE8D66B8756F}" type="datetimeFigureOut">
              <a:rPr lang="fr-BE" smtClean="0"/>
              <a:t>11/01/2023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79F6AED-0FED-4C60-BFD6-49B72D7FD4AF}" type="slidenum">
              <a:rPr lang="fr-BE" smtClean="0"/>
              <a:t>‹N°›</a:t>
            </a:fld>
            <a:endParaRPr lang="fr-BE"/>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5903DBE2-89F2-40D5-97F6-CE8D66B8756F}" type="datetimeFigureOut">
              <a:rPr lang="fr-BE" smtClean="0"/>
              <a:t>11/01/2023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79F6AED-0FED-4C60-BFD6-49B72D7FD4AF}" type="slidenum">
              <a:rPr lang="fr-BE" smtClean="0"/>
              <a:t>‹N°›</a:t>
            </a:fld>
            <a:endParaRPr lang="fr-BE"/>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5903DBE2-89F2-40D5-97F6-CE8D66B8756F}" type="datetimeFigureOut">
              <a:rPr lang="fr-BE" smtClean="0"/>
              <a:t>11/01/2023</a:t>
            </a:fld>
            <a:endParaRPr lang="fr-BE"/>
          </a:p>
        </p:txBody>
      </p:sp>
      <p:sp>
        <p:nvSpPr>
          <p:cNvPr id="7" name="Espace réservé du numéro de diapositive 6"/>
          <p:cNvSpPr>
            <a:spLocks noGrp="1"/>
          </p:cNvSpPr>
          <p:nvPr>
            <p:ph type="sldNum" sz="quarter" idx="11"/>
          </p:nvPr>
        </p:nvSpPr>
        <p:spPr/>
        <p:txBody>
          <a:bodyPr rtlCol="0"/>
          <a:lstStyle/>
          <a:p>
            <a:fld id="{C79F6AED-0FED-4C60-BFD6-49B72D7FD4AF}" type="slidenum">
              <a:rPr lang="fr-BE" smtClean="0"/>
              <a:t>‹N°›</a:t>
            </a:fld>
            <a:endParaRPr lang="fr-BE"/>
          </a:p>
        </p:txBody>
      </p:sp>
      <p:sp>
        <p:nvSpPr>
          <p:cNvPr id="8" name="Espace réservé du pied de page 7"/>
          <p:cNvSpPr>
            <a:spLocks noGrp="1"/>
          </p:cNvSpPr>
          <p:nvPr>
            <p:ph type="ftr" sz="quarter" idx="12"/>
          </p:nvPr>
        </p:nvSpPr>
        <p:spPr/>
        <p:txBody>
          <a:bodyPr rtlCol="0"/>
          <a:lstStyle/>
          <a:p>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903DBE2-89F2-40D5-97F6-CE8D66B8756F}" type="datetimeFigureOut">
              <a:rPr lang="fr-BE" smtClean="0"/>
              <a:t>11/01/2023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79F6AED-0FED-4C60-BFD6-49B72D7FD4AF}"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5903DBE2-89F2-40D5-97F6-CE8D66B8756F}" type="datetimeFigureOut">
              <a:rPr lang="fr-BE" smtClean="0"/>
              <a:t>11/01/2023</a:t>
            </a:fld>
            <a:endParaRPr lang="fr-BE"/>
          </a:p>
        </p:txBody>
      </p:sp>
      <p:sp>
        <p:nvSpPr>
          <p:cNvPr id="22" name="Espace réservé du numéro de diapositive 21"/>
          <p:cNvSpPr>
            <a:spLocks noGrp="1"/>
          </p:cNvSpPr>
          <p:nvPr>
            <p:ph type="sldNum" sz="quarter" idx="15"/>
          </p:nvPr>
        </p:nvSpPr>
        <p:spPr/>
        <p:txBody>
          <a:bodyPr rtlCol="0"/>
          <a:lstStyle/>
          <a:p>
            <a:fld id="{C79F6AED-0FED-4C60-BFD6-49B72D7FD4AF}" type="slidenum">
              <a:rPr lang="fr-BE" smtClean="0"/>
              <a:t>‹N°›</a:t>
            </a:fld>
            <a:endParaRPr lang="fr-BE"/>
          </a:p>
        </p:txBody>
      </p:sp>
      <p:sp>
        <p:nvSpPr>
          <p:cNvPr id="23" name="Espace réservé du pied de page 22"/>
          <p:cNvSpPr>
            <a:spLocks noGrp="1"/>
          </p:cNvSpPr>
          <p:nvPr>
            <p:ph type="ftr" sz="quarter" idx="16"/>
          </p:nvPr>
        </p:nvSpPr>
        <p:spPr/>
        <p:txBody>
          <a:bodyPr rtlCol="0"/>
          <a:lstStyle/>
          <a:p>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5903DBE2-89F2-40D5-97F6-CE8D66B8756F}" type="datetimeFigureOut">
              <a:rPr lang="fr-BE" smtClean="0"/>
              <a:t>11/01/2023</a:t>
            </a:fld>
            <a:endParaRPr lang="fr-BE"/>
          </a:p>
        </p:txBody>
      </p:sp>
      <p:sp>
        <p:nvSpPr>
          <p:cNvPr id="18" name="Espace réservé du numéro de diapositive 17"/>
          <p:cNvSpPr>
            <a:spLocks noGrp="1"/>
          </p:cNvSpPr>
          <p:nvPr>
            <p:ph type="sldNum" sz="quarter" idx="11"/>
          </p:nvPr>
        </p:nvSpPr>
        <p:spPr/>
        <p:txBody>
          <a:bodyPr rtlCol="0"/>
          <a:lstStyle/>
          <a:p>
            <a:fld id="{C79F6AED-0FED-4C60-BFD6-49B72D7FD4AF}" type="slidenum">
              <a:rPr lang="fr-BE" smtClean="0"/>
              <a:t>‹N°›</a:t>
            </a:fld>
            <a:endParaRPr lang="fr-BE"/>
          </a:p>
        </p:txBody>
      </p:sp>
      <p:sp>
        <p:nvSpPr>
          <p:cNvPr id="21" name="Espace réservé du pied de page 20"/>
          <p:cNvSpPr>
            <a:spLocks noGrp="1"/>
          </p:cNvSpPr>
          <p:nvPr>
            <p:ph type="ftr" sz="quarter" idx="12"/>
          </p:nvPr>
        </p:nvSpPr>
        <p:spPr/>
        <p:txBody>
          <a:bodyPr rtlCol="0"/>
          <a:lstStyle/>
          <a:p>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903DBE2-89F2-40D5-97F6-CE8D66B8756F}" type="datetimeFigureOut">
              <a:rPr lang="fr-BE" smtClean="0"/>
              <a:t>11/01/2023</a:t>
            </a:fld>
            <a:endParaRPr lang="fr-BE"/>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BE"/>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79F6AED-0FED-4C60-BFD6-49B72D7FD4AF}"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29.jp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7.jpe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2.jpg"/><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1.jp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22.jp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dirty="0"/>
              <a:t>Remise des trophées </a:t>
            </a:r>
            <a:r>
              <a:rPr lang="fr-BE" dirty="0" err="1"/>
              <a:t>asaf</a:t>
            </a:r>
            <a:endParaRPr lang="fr-BE" dirty="0"/>
          </a:p>
        </p:txBody>
      </p:sp>
      <p:sp>
        <p:nvSpPr>
          <p:cNvPr id="3" name="Sous-titre 2"/>
          <p:cNvSpPr>
            <a:spLocks noGrp="1"/>
          </p:cNvSpPr>
          <p:nvPr>
            <p:ph type="subTitle" idx="1"/>
          </p:nvPr>
        </p:nvSpPr>
        <p:spPr/>
        <p:txBody>
          <a:bodyPr/>
          <a:lstStyle/>
          <a:p>
            <a:r>
              <a:rPr lang="fr-BE" dirty="0"/>
              <a:t>Championnats 2022</a:t>
            </a:r>
          </a:p>
          <a:p>
            <a:endParaRPr lang="fr-BE" dirty="0"/>
          </a:p>
        </p:txBody>
      </p:sp>
      <p:pic>
        <p:nvPicPr>
          <p:cNvPr id="4" name="Imag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552" y="620688"/>
            <a:ext cx="9144000" cy="4074780"/>
          </a:xfrm>
          <a:prstGeom prst="rect">
            <a:avLst/>
          </a:prstGeom>
        </p:spPr>
      </p:pic>
    </p:spTree>
    <p:extLst>
      <p:ext uri="{BB962C8B-B14F-4D97-AF65-F5344CB8AC3E}">
        <p14:creationId xmlns:p14="http://schemas.microsoft.com/office/powerpoint/2010/main" val="287524196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Leslie </a:t>
            </a:r>
            <a:r>
              <a:rPr lang="fr-BE" sz="4800" dirty="0" err="1">
                <a:latin typeface="Vladimir Script" pitchFamily="66" charset="0"/>
              </a:rPr>
              <a:t>Devillez</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12634"/>
            <a:ext cx="5638800" cy="3851782"/>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0232" y="1196752"/>
            <a:ext cx="2043608" cy="2043608"/>
          </a:xfrm>
          <a:prstGeom prst="rect">
            <a:avLst/>
          </a:prstGeom>
        </p:spPr>
      </p:pic>
    </p:spTree>
    <p:extLst>
      <p:ext uri="{BB962C8B-B14F-4D97-AF65-F5344CB8AC3E}">
        <p14:creationId xmlns:p14="http://schemas.microsoft.com/office/powerpoint/2010/main" val="3118104291"/>
      </p:ext>
    </p:extLst>
  </p:cSld>
  <p:clrMapOvr>
    <a:masterClrMapping/>
  </p:clrMapOvr>
  <mc:AlternateContent xmlns:mc="http://schemas.openxmlformats.org/markup-compatibility/2006" xmlns:p14="http://schemas.microsoft.com/office/powerpoint/2010/main">
    <mc:Choice Requires="p14">
      <p:transition spd="slow" p14:dur="1100" advClick="0" advTm="2000">
        <p14:switch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7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75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7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750"/>
                                        <p:tgtEl>
                                          <p:spTgt spid="3">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750" fill="hold"/>
                                        <p:tgtEl>
                                          <p:spTgt spid="4"/>
                                        </p:tgtEl>
                                        <p:attrNameLst>
                                          <p:attrName>ppt_w</p:attrName>
                                        </p:attrNameLst>
                                      </p:cBhvr>
                                      <p:tavLst>
                                        <p:tav tm="0">
                                          <p:val>
                                            <p:fltVal val="0"/>
                                          </p:val>
                                        </p:tav>
                                        <p:tav tm="100000">
                                          <p:val>
                                            <p:strVal val="#ppt_w"/>
                                          </p:val>
                                        </p:tav>
                                      </p:tavLst>
                                    </p:anim>
                                    <p:anim calcmode="lin" valueType="num">
                                      <p:cBhvr>
                                        <p:cTn id="22" dur="1750" fill="hold"/>
                                        <p:tgtEl>
                                          <p:spTgt spid="4"/>
                                        </p:tgtEl>
                                        <p:attrNameLst>
                                          <p:attrName>ppt_h</p:attrName>
                                        </p:attrNameLst>
                                      </p:cBhvr>
                                      <p:tavLst>
                                        <p:tav tm="0">
                                          <p:val>
                                            <p:fltVal val="0"/>
                                          </p:val>
                                        </p:tav>
                                        <p:tav tm="100000">
                                          <p:val>
                                            <p:strVal val="#ppt_h"/>
                                          </p:val>
                                        </p:tav>
                                      </p:tavLst>
                                    </p:anim>
                                    <p:anim calcmode="lin" valueType="num">
                                      <p:cBhvr>
                                        <p:cTn id="23" dur="1750" fill="hold"/>
                                        <p:tgtEl>
                                          <p:spTgt spid="4"/>
                                        </p:tgtEl>
                                        <p:attrNameLst>
                                          <p:attrName>style.rotation</p:attrName>
                                        </p:attrNameLst>
                                      </p:cBhvr>
                                      <p:tavLst>
                                        <p:tav tm="0">
                                          <p:val>
                                            <p:fltVal val="90"/>
                                          </p:val>
                                        </p:tav>
                                        <p:tav tm="100000">
                                          <p:val>
                                            <p:fltVal val="0"/>
                                          </p:val>
                                        </p:tav>
                                      </p:tavLst>
                                    </p:anim>
                                    <p:animEffect transition="in" filter="fade">
                                      <p:cBhvr>
                                        <p:cTn id="24" dur="175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750" fill="hold"/>
                                        <p:tgtEl>
                                          <p:spTgt spid="5"/>
                                        </p:tgtEl>
                                        <p:attrNameLst>
                                          <p:attrName>ppt_w</p:attrName>
                                        </p:attrNameLst>
                                      </p:cBhvr>
                                      <p:tavLst>
                                        <p:tav tm="0">
                                          <p:val>
                                            <p:fltVal val="0"/>
                                          </p:val>
                                        </p:tav>
                                        <p:tav tm="100000">
                                          <p:val>
                                            <p:strVal val="#ppt_w"/>
                                          </p:val>
                                        </p:tav>
                                      </p:tavLst>
                                    </p:anim>
                                    <p:anim calcmode="lin" valueType="num">
                                      <p:cBhvr>
                                        <p:cTn id="28" dur="1750" fill="hold"/>
                                        <p:tgtEl>
                                          <p:spTgt spid="5"/>
                                        </p:tgtEl>
                                        <p:attrNameLst>
                                          <p:attrName>ppt_h</p:attrName>
                                        </p:attrNameLst>
                                      </p:cBhvr>
                                      <p:tavLst>
                                        <p:tav tm="0">
                                          <p:val>
                                            <p:fltVal val="0"/>
                                          </p:val>
                                        </p:tav>
                                        <p:tav tm="100000">
                                          <p:val>
                                            <p:strVal val="#ppt_h"/>
                                          </p:val>
                                        </p:tav>
                                      </p:tavLst>
                                    </p:anim>
                                    <p:anim calcmode="lin" valueType="num">
                                      <p:cBhvr>
                                        <p:cTn id="29" dur="1750" fill="hold"/>
                                        <p:tgtEl>
                                          <p:spTgt spid="5"/>
                                        </p:tgtEl>
                                        <p:attrNameLst>
                                          <p:attrName>style.rotation</p:attrName>
                                        </p:attrNameLst>
                                      </p:cBhvr>
                                      <p:tavLst>
                                        <p:tav tm="0">
                                          <p:val>
                                            <p:fltVal val="90"/>
                                          </p:val>
                                        </p:tav>
                                        <p:tav tm="100000">
                                          <p:val>
                                            <p:fltVal val="0"/>
                                          </p:val>
                                        </p:tav>
                                      </p:tavLst>
                                    </p:anim>
                                    <p:animEffect transition="in" filter="fade">
                                      <p:cBhvr>
                                        <p:cTn id="30"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23528" y="5661248"/>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Benjamin Allard</a:t>
            </a: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55444"/>
      </p:ext>
    </p:extLst>
  </p:cSld>
  <p:clrMapOvr>
    <a:masterClrMapping/>
  </p:clrMapOvr>
  <mc:AlternateContent xmlns:mc="http://schemas.openxmlformats.org/markup-compatibility/2006" xmlns:p14="http://schemas.microsoft.com/office/powerpoint/2010/main">
    <mc:Choice Requires="p14">
      <p:transition spd="slow" p14:dur="2500" advClick="0" advTm="400">
        <p:checker dir="vert"/>
      </p:transition>
    </mc:Choice>
    <mc:Fallback xmlns="">
      <p:transition spd="slow" advClick="0" advTm="4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0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23528" y="5661248"/>
            <a:ext cx="5688632" cy="346368"/>
          </a:xfrm>
        </p:spPr>
        <p:txBody>
          <a:bodyPr>
            <a:noAutofit/>
          </a:bodyPr>
          <a:lstStyle/>
          <a:p>
            <a:pPr algn="ctr"/>
            <a:r>
              <a:rPr lang="fr-BE" sz="3600" dirty="0">
                <a:latin typeface="Vladimir Script" pitchFamily="66" charset="0"/>
              </a:rPr>
              <a:t>Jalhay Motors Club</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Michael </a:t>
            </a:r>
            <a:r>
              <a:rPr lang="fr-BE" sz="4800" dirty="0" err="1">
                <a:latin typeface="Vladimir Script" pitchFamily="66" charset="0"/>
              </a:rPr>
              <a:t>Pirnay</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70673"/>
            <a:ext cx="5638800" cy="3735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076280"/>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23528" y="5661248"/>
            <a:ext cx="5616624" cy="346368"/>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00192" y="270892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Louis-François Van Kessel</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076280"/>
      </p:ext>
    </p:extLst>
  </p:cSld>
  <p:clrMapOvr>
    <a:masterClrMapping/>
  </p:clrMapOvr>
  <mc:AlternateContent xmlns:mc="http://schemas.openxmlformats.org/markup-compatibility/2006" xmlns:p14="http://schemas.microsoft.com/office/powerpoint/2010/main">
    <mc:Choice Requires="p14">
      <p:transition spd="slow" p14:dur="4000" advClick="0" advTm="400">
        <p14:vortex di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4)">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Ecurie Automobile </a:t>
            </a:r>
            <a:r>
              <a:rPr lang="fr-BE" sz="3600" dirty="0" err="1">
                <a:latin typeface="Vladimir Script" pitchFamily="66" charset="0"/>
              </a:rPr>
              <a:t>Rançoise</a:t>
            </a:r>
            <a:endParaRPr lang="fr-BE" sz="3600" dirty="0">
              <a:latin typeface="Vladimir Script" pitchFamily="66" charset="0"/>
            </a:endParaRP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Michaël Nuée</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076280"/>
      </p:ext>
    </p:extLst>
  </p:cSld>
  <p:clrMapOvr>
    <a:masterClrMapping/>
  </p:clrMapOvr>
  <mc:AlternateContent xmlns:mc="http://schemas.openxmlformats.org/markup-compatibility/2006" xmlns:p14="http://schemas.microsoft.com/office/powerpoint/2010/main">
    <mc:Choice Requires="p14">
      <p:transition spd="slow" p14:dur="1200" advClick="0" advTm="400">
        <p14:prism dir="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3" name="Espace réservé du texte 2"/>
          <p:cNvSpPr>
            <a:spLocks noGrp="1"/>
          </p:cNvSpPr>
          <p:nvPr>
            <p:ph type="body" idx="2"/>
          </p:nvPr>
        </p:nvSpPr>
        <p:spPr>
          <a:xfrm>
            <a:off x="323528" y="5589240"/>
            <a:ext cx="5688632" cy="346368"/>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Florian Nagel</a:t>
            </a: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851308"/>
            <a:ext cx="5638800" cy="3174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773341"/>
      </p:ext>
    </p:extLst>
  </p:cSld>
  <p:clrMapOvr>
    <a:masterClrMapping/>
  </p:clrMapOvr>
  <mc:AlternateContent xmlns:mc="http://schemas.openxmlformats.org/markup-compatibility/2006" xmlns:p14="http://schemas.microsoft.com/office/powerpoint/2010/main">
    <mc:Choice Requires="p14">
      <p:transition spd="slow" p14:dur="1600" advClick="0" advTm="400">
        <p14:prism dir="d"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3" name="Espace réservé du texte 2"/>
          <p:cNvSpPr>
            <a:spLocks noGrp="1"/>
          </p:cNvSpPr>
          <p:nvPr>
            <p:ph type="body" idx="2"/>
          </p:nvPr>
        </p:nvSpPr>
        <p:spPr>
          <a:xfrm>
            <a:off x="323528" y="5661248"/>
            <a:ext cx="5616624" cy="346368"/>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Axel Docquier</a:t>
            </a: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7694"/>
            <a:ext cx="5638800" cy="3761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773341"/>
      </p:ext>
    </p:extLst>
  </p:cSld>
  <p:clrMapOvr>
    <a:masterClrMapping/>
  </p:clrMapOvr>
  <mc:AlternateContent xmlns:mc="http://schemas.openxmlformats.org/markup-compatibility/2006" xmlns:p14="http://schemas.microsoft.com/office/powerpoint/2010/main">
    <mc:Choice Requires="p14">
      <p:transition spd="slow" p14:dur="2000" advClick="0" advTm="400">
        <p:pull/>
      </p:transition>
    </mc:Choice>
    <mc:Fallback xmlns="">
      <p:transition spd="slow" advClick="0" advTm="4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000"/>
                                        <p:tgtEl>
                                          <p:spTgt spid="5"/>
                                        </p:tgtEl>
                                      </p:cBhvr>
                                    </p:animEffect>
                                  </p:childTnLst>
                                </p:cTn>
                              </p:par>
                              <p:par>
                                <p:cTn id="8" presetID="14"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2000"/>
                                        <p:tgtEl>
                                          <p:spTgt spid="7"/>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vertic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10</a:t>
            </a:r>
          </a:p>
        </p:txBody>
      </p:sp>
      <p:sp>
        <p:nvSpPr>
          <p:cNvPr id="3" name="Espace réservé du texte 2"/>
          <p:cNvSpPr>
            <a:spLocks noGrp="1"/>
          </p:cNvSpPr>
          <p:nvPr>
            <p:ph type="body" idx="2"/>
          </p:nvPr>
        </p:nvSpPr>
        <p:spPr>
          <a:xfrm>
            <a:off x="251520" y="5805264"/>
            <a:ext cx="5760640" cy="346368"/>
          </a:xfrm>
        </p:spPr>
        <p:txBody>
          <a:bodyPr>
            <a:noAutofit/>
          </a:bodyPr>
          <a:lstStyle/>
          <a:p>
            <a:pPr algn="ctr"/>
            <a:r>
              <a:rPr lang="fr-BE" sz="3600" dirty="0" err="1">
                <a:latin typeface="Vladimir Script" pitchFamily="66" charset="0"/>
              </a:rPr>
              <a:t>Responsible</a:t>
            </a:r>
            <a:r>
              <a:rPr lang="fr-BE" sz="3600" dirty="0">
                <a:latin typeface="Vladimir Script" pitchFamily="66" charset="0"/>
              </a:rPr>
              <a:t> Auto Club</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Jérémy </a:t>
            </a:r>
            <a:r>
              <a:rPr lang="fr-BE" sz="4400" dirty="0" err="1">
                <a:latin typeface="Vladimir Script" pitchFamily="66" charset="0"/>
              </a:rPr>
              <a:t>Delchambre</a:t>
            </a:r>
            <a:endParaRPr lang="fr-BE" sz="44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35450" y="1518032"/>
            <a:ext cx="5776710" cy="3841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1773341"/>
      </p:ext>
    </p:extLst>
  </p:cSld>
  <p:clrMapOvr>
    <a:masterClrMapping/>
  </p:clrMapOvr>
  <mc:AlternateContent xmlns:mc="http://schemas.openxmlformats.org/markup-compatibility/2006" xmlns:p14="http://schemas.microsoft.com/office/powerpoint/2010/main">
    <mc:Choice Requires="p14">
      <p:transition spd="slow" p14:dur="2000" advClick="0" advTm="400">
        <p14:doors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style.rotation</p:attrName>
                                        </p:attrNameLst>
                                      </p:cBhvr>
                                      <p:tavLst>
                                        <p:tav tm="0">
                                          <p:val>
                                            <p:fltVal val="90"/>
                                          </p:val>
                                        </p:tav>
                                        <p:tav tm="100000">
                                          <p:val>
                                            <p:fltVal val="0"/>
                                          </p:val>
                                        </p:tav>
                                      </p:tavLst>
                                    </p:anim>
                                    <p:animEffect transition="in" filter="fade">
                                      <p:cBhvr>
                                        <p:cTn id="16" dur="2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10</a:t>
            </a:r>
          </a:p>
        </p:txBody>
      </p:sp>
      <p:sp>
        <p:nvSpPr>
          <p:cNvPr id="3" name="Espace réservé du texte 2"/>
          <p:cNvSpPr>
            <a:spLocks noGrp="1"/>
          </p:cNvSpPr>
          <p:nvPr>
            <p:ph type="body" idx="2"/>
          </p:nvPr>
        </p:nvSpPr>
        <p:spPr>
          <a:xfrm>
            <a:off x="251520" y="5805264"/>
            <a:ext cx="5688632" cy="34636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Visetoise</a:t>
            </a:r>
            <a:endParaRPr lang="fr-BE" sz="3600" dirty="0">
              <a:latin typeface="Vladimir Script" pitchFamily="66" charset="0"/>
            </a:endParaRPr>
          </a:p>
        </p:txBody>
      </p:sp>
      <p:sp>
        <p:nvSpPr>
          <p:cNvPr id="5" name="Espace réservé du texte 2"/>
          <p:cNvSpPr txBox="1">
            <a:spLocks/>
          </p:cNvSpPr>
          <p:nvPr/>
        </p:nvSpPr>
        <p:spPr>
          <a:xfrm>
            <a:off x="6300192" y="3356992"/>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Ludovic Lepaily</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39787" y="1515144"/>
            <a:ext cx="5772373" cy="384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512623"/>
      </p:ext>
    </p:extLst>
  </p:cSld>
  <p:clrMapOvr>
    <a:masterClrMapping/>
  </p:clrMapOvr>
  <mc:AlternateContent xmlns:mc="http://schemas.openxmlformats.org/markup-compatibility/2006" xmlns:p14="http://schemas.microsoft.com/office/powerpoint/2010/main">
    <mc:Choice Requires="p14">
      <p:transition spd="slow" p14:dur="15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0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11</a:t>
            </a:r>
          </a:p>
        </p:txBody>
      </p:sp>
      <p:sp>
        <p:nvSpPr>
          <p:cNvPr id="3" name="Espace réservé du texte 2"/>
          <p:cNvSpPr>
            <a:spLocks noGrp="1"/>
          </p:cNvSpPr>
          <p:nvPr>
            <p:ph type="body" idx="2"/>
          </p:nvPr>
        </p:nvSpPr>
        <p:spPr>
          <a:xfrm>
            <a:off x="323528" y="5661248"/>
            <a:ext cx="5616624" cy="346368"/>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Christophe Thonon</a:t>
            </a: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485817"/>
            <a:ext cx="5638800" cy="3905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4711635"/>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11</a:t>
            </a:r>
          </a:p>
        </p:txBody>
      </p:sp>
      <p:sp>
        <p:nvSpPr>
          <p:cNvPr id="3" name="Espace réservé du texte 2"/>
          <p:cNvSpPr>
            <a:spLocks noGrp="1"/>
          </p:cNvSpPr>
          <p:nvPr>
            <p:ph type="body" idx="2"/>
          </p:nvPr>
        </p:nvSpPr>
        <p:spPr>
          <a:xfrm>
            <a:off x="395536" y="5805264"/>
            <a:ext cx="5472608" cy="346368"/>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Fernand </a:t>
            </a:r>
            <a:r>
              <a:rPr lang="fr-BE" sz="4800" dirty="0" err="1">
                <a:latin typeface="Vladimir Script" pitchFamily="66" charset="0"/>
              </a:rPr>
              <a:t>Verdin</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63624"/>
            <a:ext cx="5638800" cy="3749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994009"/>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Kevin Marteau</a:t>
            </a:r>
          </a:p>
        </p:txBody>
      </p:sp>
      <p:pic>
        <p:nvPicPr>
          <p:cNvPr id="6" name="Espace réservé du contenu 5"/>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3118104291"/>
      </p:ext>
    </p:extLst>
  </p:cSld>
  <p:clrMapOvr>
    <a:masterClrMapping/>
  </p:clrMapOvr>
  <mc:AlternateContent xmlns:mc="http://schemas.openxmlformats.org/markup-compatibility/2006" xmlns:p14="http://schemas.microsoft.com/office/powerpoint/2010/main">
    <mc:Choice Requires="p14">
      <p:transition spd="slow" p14:dur="1500" advClick="0" advTm="2000">
        <p:pull/>
      </p:transition>
    </mc:Choice>
    <mc:Fallback xmlns="">
      <p:transition spd="slow" advClick="0" advTm="2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500" fill="hold"/>
                                        <p:tgtEl>
                                          <p:spTgt spid="6"/>
                                        </p:tgtEl>
                                        <p:attrNameLst>
                                          <p:attrName>ppt_x</p:attrName>
                                        </p:attrNameLst>
                                      </p:cBhvr>
                                      <p:tavLst>
                                        <p:tav tm="0">
                                          <p:val>
                                            <p:strVal val="#ppt_x"/>
                                          </p:val>
                                        </p:tav>
                                        <p:tav tm="100000">
                                          <p:val>
                                            <p:strVal val="#ppt_x"/>
                                          </p:val>
                                        </p:tav>
                                      </p:tavLst>
                                    </p:anim>
                                    <p:anim calcmode="lin" valueType="num">
                                      <p:cBhvr additive="base">
                                        <p:cTn id="1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Division 1-2-3</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350100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r>
              <a:rPr lang="fr-BE" sz="4800" dirty="0" err="1">
                <a:latin typeface="Vladimir Script" pitchFamily="66" charset="0"/>
              </a:rPr>
              <a:t>Emelyne</a:t>
            </a:r>
            <a:r>
              <a:rPr lang="fr-BE" sz="4800" dirty="0">
                <a:latin typeface="Vladimir Script" pitchFamily="66" charset="0"/>
              </a:rPr>
              <a:t> </a:t>
            </a:r>
            <a:r>
              <a:rPr lang="fr-BE" sz="4800" dirty="0" err="1">
                <a:latin typeface="Vladimir Script" pitchFamily="66" charset="0"/>
              </a:rPr>
              <a:t>Delpire</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5454637"/>
      </p:ext>
    </p:extLst>
  </p:cSld>
  <p:clrMapOvr>
    <a:masterClrMapping/>
  </p:clrMapOvr>
  <mc:AlternateContent xmlns:mc="http://schemas.openxmlformats.org/markup-compatibility/2006" xmlns:p14="http://schemas.microsoft.com/office/powerpoint/2010/main">
    <mc:Choice Requires="p14">
      <p:transition spd="slow" p14:dur="3900" advClick="0" advTm="400">
        <p14:glitte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amond(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5400000">
            <a:off x="3374112" y="2947986"/>
            <a:ext cx="6309360" cy="457200"/>
          </a:xfrm>
        </p:spPr>
        <p:txBody>
          <a:bodyPr/>
          <a:lstStyle/>
          <a:p>
            <a:r>
              <a:rPr lang="fr-BE" dirty="0"/>
              <a:t>Classement Général Co-pilote Division 1-2-3</a:t>
            </a:r>
          </a:p>
        </p:txBody>
      </p:sp>
      <p:sp>
        <p:nvSpPr>
          <p:cNvPr id="3" name="Espace réservé du texte 2"/>
          <p:cNvSpPr>
            <a:spLocks noGrp="1"/>
          </p:cNvSpPr>
          <p:nvPr>
            <p:ph type="body" idx="2"/>
          </p:nvPr>
        </p:nvSpPr>
        <p:spPr>
          <a:xfrm>
            <a:off x="323528" y="5733256"/>
            <a:ext cx="5688632" cy="346368"/>
          </a:xfrm>
        </p:spPr>
        <p:txBody>
          <a:bodyPr>
            <a:noAutofit/>
          </a:bodyPr>
          <a:lstStyle/>
          <a:p>
            <a:pPr algn="ctr"/>
            <a:r>
              <a:rPr lang="fr-BE" sz="3600" dirty="0">
                <a:latin typeface="Vladimir Script" pitchFamily="66" charset="0"/>
              </a:rPr>
              <a:t>Auto Sport </a:t>
            </a:r>
            <a:r>
              <a:rPr lang="fr-BE" sz="3600" dirty="0" err="1">
                <a:latin typeface="Vladimir Script" pitchFamily="66" charset="0"/>
              </a:rPr>
              <a:t>Rally</a:t>
            </a:r>
            <a:r>
              <a:rPr lang="fr-BE" sz="3600" dirty="0">
                <a:latin typeface="Vladimir Script" pitchFamily="66" charset="0"/>
              </a:rPr>
              <a:t> Team</a:t>
            </a:r>
          </a:p>
        </p:txBody>
      </p:sp>
      <p:sp>
        <p:nvSpPr>
          <p:cNvPr id="5" name="Espace réservé du texte 2"/>
          <p:cNvSpPr txBox="1">
            <a:spLocks/>
          </p:cNvSpPr>
          <p:nvPr/>
        </p:nvSpPr>
        <p:spPr>
          <a:xfrm>
            <a:off x="6372200" y="278092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 Louise </a:t>
            </a:r>
            <a:r>
              <a:rPr lang="fr-BE" sz="4800" dirty="0" err="1">
                <a:latin typeface="Vladimir Script" pitchFamily="66" charset="0"/>
              </a:rPr>
              <a:t>Waltzing</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6576"/>
            <a:ext cx="5638800" cy="3763899"/>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544" y="620688"/>
            <a:ext cx="1944216" cy="1944216"/>
          </a:xfrm>
          <a:prstGeom prst="rect">
            <a:avLst/>
          </a:prstGeom>
        </p:spPr>
      </p:pic>
    </p:spTree>
    <p:extLst>
      <p:ext uri="{BB962C8B-B14F-4D97-AF65-F5344CB8AC3E}">
        <p14:creationId xmlns:p14="http://schemas.microsoft.com/office/powerpoint/2010/main" val="2511639546"/>
      </p:ext>
    </p:extLst>
  </p:cSld>
  <p:clrMapOvr>
    <a:masterClrMapping/>
  </p:clrMapOvr>
  <mc:AlternateContent xmlns:mc="http://schemas.openxmlformats.org/markup-compatibility/2006" xmlns:p14="http://schemas.microsoft.com/office/powerpoint/2010/main">
    <mc:Choice Requires="p14">
      <p:transition spd="slow" p14:dur="2000" advClick="0" advTm="400">
        <p14:ripple dir="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20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Division 1-2-3</a:t>
            </a:r>
          </a:p>
        </p:txBody>
      </p:sp>
      <p:sp>
        <p:nvSpPr>
          <p:cNvPr id="3" name="Espace réservé du texte 2"/>
          <p:cNvSpPr>
            <a:spLocks noGrp="1"/>
          </p:cNvSpPr>
          <p:nvPr>
            <p:ph type="body" idx="2"/>
          </p:nvPr>
        </p:nvSpPr>
        <p:spPr>
          <a:xfrm>
            <a:off x="395536" y="5829361"/>
            <a:ext cx="5688632" cy="346368"/>
          </a:xfrm>
        </p:spPr>
        <p:txBody>
          <a:bodyPr>
            <a:no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350100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Guy </a:t>
            </a:r>
            <a:r>
              <a:rPr lang="fr-BE" sz="4800" dirty="0" err="1">
                <a:latin typeface="Vladimir Script" pitchFamily="66" charset="0"/>
              </a:rPr>
              <a:t>Burniat</a:t>
            </a:r>
            <a:endParaRPr lang="fr-BE" sz="4000" dirty="0">
              <a:latin typeface="Vladimir Script" pitchFamily="66" charset="0"/>
            </a:endParaRPr>
          </a:p>
        </p:txBody>
      </p:sp>
      <p:pic>
        <p:nvPicPr>
          <p:cNvPr id="11" name="Espace réservé du contenu 10"/>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528" y="1243874"/>
            <a:ext cx="5738628" cy="3816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1639546"/>
      </p:ext>
    </p:extLst>
  </p:cSld>
  <p:clrMapOvr>
    <a:masterClrMapping/>
  </p:clrMapOvr>
  <mc:AlternateContent xmlns:mc="http://schemas.openxmlformats.org/markup-compatibility/2006" xmlns:p14="http://schemas.microsoft.com/office/powerpoint/2010/main">
    <mc:Choice Requires="p14">
      <p:transition spd="slow" p14:dur="16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Division 1-2-3</a:t>
            </a:r>
          </a:p>
        </p:txBody>
      </p:sp>
      <p:sp>
        <p:nvSpPr>
          <p:cNvPr id="3" name="Espace réservé du texte 2"/>
          <p:cNvSpPr>
            <a:spLocks noGrp="1"/>
          </p:cNvSpPr>
          <p:nvPr>
            <p:ph type="body" idx="2"/>
          </p:nvPr>
        </p:nvSpPr>
        <p:spPr>
          <a:xfrm>
            <a:off x="323528" y="5656177"/>
            <a:ext cx="5688632" cy="346368"/>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444208" y="292494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400" dirty="0">
                <a:latin typeface="Vladimir Script" pitchFamily="66" charset="0"/>
              </a:rPr>
              <a:t>1 </a:t>
            </a:r>
            <a:r>
              <a:rPr lang="fr-BE" sz="4400" baseline="30000" dirty="0">
                <a:latin typeface="Vladimir Script" pitchFamily="66" charset="0"/>
              </a:rPr>
              <a:t>er</a:t>
            </a:r>
            <a:r>
              <a:rPr lang="fr-BE" sz="4400" dirty="0">
                <a:latin typeface="Vladimir Script" pitchFamily="66" charset="0"/>
              </a:rPr>
              <a:t> de Cl 5 </a:t>
            </a:r>
            <a:r>
              <a:rPr lang="fr-BE" sz="4800" dirty="0">
                <a:latin typeface="Vladimir Script" pitchFamily="66" charset="0"/>
              </a:rPr>
              <a:t>Nicolas </a:t>
            </a:r>
            <a:r>
              <a:rPr lang="fr-BE" sz="4800" dirty="0" err="1">
                <a:latin typeface="Vladimir Script" pitchFamily="66" charset="0"/>
              </a:rPr>
              <a:t>Kielbasa</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6661918"/>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Division 1-2-3</a:t>
            </a:r>
          </a:p>
        </p:txBody>
      </p:sp>
      <p:sp>
        <p:nvSpPr>
          <p:cNvPr id="3" name="Espace réservé du texte 2"/>
          <p:cNvSpPr>
            <a:spLocks noGrp="1"/>
          </p:cNvSpPr>
          <p:nvPr>
            <p:ph type="body" idx="2"/>
          </p:nvPr>
        </p:nvSpPr>
        <p:spPr>
          <a:xfrm>
            <a:off x="323528" y="5733256"/>
            <a:ext cx="5688632" cy="346368"/>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444208" y="299695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a:t>
            </a:r>
            <a:r>
              <a:rPr lang="fr-BE" sz="4000" baseline="30000" dirty="0">
                <a:latin typeface="Vladimir Script" pitchFamily="66" charset="0"/>
              </a:rPr>
              <a:t>er</a:t>
            </a:r>
            <a:r>
              <a:rPr lang="fr-BE" sz="4000" dirty="0">
                <a:latin typeface="Vladimir Script" pitchFamily="66" charset="0"/>
              </a:rPr>
              <a:t> de Cl 11 </a:t>
            </a:r>
            <a:r>
              <a:rPr lang="fr-BE" sz="4800" dirty="0">
                <a:latin typeface="Vladimir Script" pitchFamily="66" charset="0"/>
              </a:rPr>
              <a:t>Nicolas </a:t>
            </a:r>
            <a:r>
              <a:rPr lang="fr-BE" sz="4800" dirty="0" err="1">
                <a:latin typeface="Vladimir Script" pitchFamily="66" charset="0"/>
              </a:rPr>
              <a:t>Cabu</a:t>
            </a:r>
            <a:endParaRPr lang="fr-BE" sz="4000" dirty="0">
              <a:latin typeface="Vladimir Script" pitchFamily="66" charset="0"/>
            </a:endParaRPr>
          </a:p>
        </p:txBody>
      </p:sp>
      <p:pic>
        <p:nvPicPr>
          <p:cNvPr id="12" name="Espace réservé du contenu 1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6661918"/>
      </p:ext>
    </p:extLst>
  </p:cSld>
  <p:clrMapOvr>
    <a:masterClrMapping/>
  </p:clrMapOvr>
  <mc:AlternateContent xmlns:mc="http://schemas.openxmlformats.org/markup-compatibility/2006" xmlns:p14="http://schemas.microsoft.com/office/powerpoint/2010/main">
    <mc:Choice Requires="p14">
      <p:transition spd="slow" p14:dur="2000" advClick="0" advTm="400">
        <p:wheel spokes="1"/>
      </p:transition>
    </mc:Choice>
    <mc:Fallback xmlns="">
      <p:transition spd="slow" advClick="0" advTm="400">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Division 1-2-3</a:t>
            </a:r>
          </a:p>
        </p:txBody>
      </p:sp>
      <p:sp>
        <p:nvSpPr>
          <p:cNvPr id="3" name="Espace réservé du texte 2"/>
          <p:cNvSpPr>
            <a:spLocks noGrp="1"/>
          </p:cNvSpPr>
          <p:nvPr>
            <p:ph type="body" idx="2"/>
          </p:nvPr>
        </p:nvSpPr>
        <p:spPr>
          <a:xfrm>
            <a:off x="467544" y="5517232"/>
            <a:ext cx="5616624" cy="360040"/>
          </a:xfrm>
        </p:spPr>
        <p:txBody>
          <a:bodyPr>
            <a:noAutofit/>
          </a:bodyPr>
          <a:lstStyle/>
          <a:p>
            <a:pPr algn="ctr"/>
            <a:r>
              <a:rPr lang="fr-BE" sz="3600" dirty="0">
                <a:latin typeface="Vladimir Script" pitchFamily="66" charset="0"/>
              </a:rPr>
              <a:t>Ecurie Hesbaye</a:t>
            </a:r>
          </a:p>
        </p:txBody>
      </p:sp>
      <p:sp>
        <p:nvSpPr>
          <p:cNvPr id="5" name="Espace réservé du texte 2"/>
          <p:cNvSpPr txBox="1">
            <a:spLocks/>
          </p:cNvSpPr>
          <p:nvPr/>
        </p:nvSpPr>
        <p:spPr>
          <a:xfrm>
            <a:off x="6516216"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 </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10</a:t>
            </a:r>
            <a:r>
              <a:rPr lang="fr-BE" sz="4800" dirty="0">
                <a:latin typeface="Vladimir Script" pitchFamily="66" charset="0"/>
              </a:rPr>
              <a:t> Julien </a:t>
            </a:r>
            <a:r>
              <a:rPr lang="fr-BE" sz="4800" dirty="0" err="1">
                <a:latin typeface="Vladimir Script" pitchFamily="66" charset="0"/>
              </a:rPr>
              <a:t>Delleuse</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31455" y="1484784"/>
            <a:ext cx="5630699" cy="3744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6661918"/>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1541512"/>
          </a:xfrm>
        </p:spPr>
        <p:txBody>
          <a:bodyPr>
            <a:normAutofit/>
          </a:bodyPr>
          <a:lstStyle/>
          <a:p>
            <a:r>
              <a:rPr lang="fr-BE" sz="6600" b="0" cap="none" dirty="0">
                <a:effectLst>
                  <a:outerShdw blurRad="38100" dist="38100" dir="2700000" algn="tl">
                    <a:srgbClr val="000000">
                      <a:alpha val="43137"/>
                    </a:srgbClr>
                  </a:outerShdw>
                </a:effectLst>
                <a:latin typeface="Vladimir Script" pitchFamily="66" charset="0"/>
              </a:rPr>
              <a:t>Inter Ecurie</a:t>
            </a:r>
          </a:p>
        </p:txBody>
      </p:sp>
      <p:sp>
        <p:nvSpPr>
          <p:cNvPr id="3" name="Espace réservé du texte 2"/>
          <p:cNvSpPr>
            <a:spLocks noGrp="1"/>
          </p:cNvSpPr>
          <p:nvPr>
            <p:ph type="body" idx="1"/>
          </p:nvPr>
        </p:nvSpPr>
        <p:spPr/>
        <p:txBody>
          <a:bodyPr>
            <a:normAutofit/>
          </a:bodyPr>
          <a:lstStyle/>
          <a:p>
            <a:pPr algn="r"/>
            <a:r>
              <a:rPr lang="fr-BE" sz="5400" b="0" dirty="0">
                <a:latin typeface="Vladimir Script" pitchFamily="66" charset="0"/>
              </a:rPr>
              <a:t>Ecurie Bayard</a:t>
            </a:r>
          </a:p>
        </p:txBody>
      </p:sp>
    </p:spTree>
    <p:extLst>
      <p:ext uri="{BB962C8B-B14F-4D97-AF65-F5344CB8AC3E}">
        <p14:creationId xmlns:p14="http://schemas.microsoft.com/office/powerpoint/2010/main" val="3928283633"/>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2780928"/>
            <a:ext cx="6678488" cy="1894362"/>
          </a:xfrm>
        </p:spPr>
        <p:txBody>
          <a:bodyPr>
            <a:noAutofit/>
          </a:bodyPr>
          <a:lstStyle/>
          <a:p>
            <a:r>
              <a:rPr lang="fr-BE" sz="4800" b="0" cap="none" dirty="0">
                <a:effectLst>
                  <a:outerShdw blurRad="38100" dist="38100" dir="2700000" algn="tl">
                    <a:srgbClr val="000000">
                      <a:alpha val="43137"/>
                    </a:srgbClr>
                  </a:outerShdw>
                </a:effectLst>
                <a:latin typeface="Vladimir Script" pitchFamily="66" charset="0"/>
              </a:rPr>
              <a:t>Fédéral Slalom </a:t>
            </a:r>
            <a:r>
              <a:rPr lang="fr-BE" sz="4800" b="0" cap="none" dirty="0" err="1">
                <a:effectLst>
                  <a:outerShdw blurRad="38100" dist="38100" dir="2700000" algn="tl">
                    <a:srgbClr val="000000">
                      <a:alpha val="43137"/>
                    </a:srgbClr>
                  </a:outerShdw>
                </a:effectLst>
                <a:latin typeface="Vladimir Script" pitchFamily="66" charset="0"/>
              </a:rPr>
              <a:t>Championship</a:t>
            </a:r>
            <a:br>
              <a:rPr lang="fr-BE" sz="4800" b="0" cap="none" dirty="0">
                <a:effectLst>
                  <a:outerShdw blurRad="38100" dist="38100" dir="2700000" algn="tl">
                    <a:srgbClr val="000000">
                      <a:alpha val="43137"/>
                    </a:srgbClr>
                  </a:outerShdw>
                </a:effectLst>
                <a:latin typeface="Vladimir Script" pitchFamily="66" charset="0"/>
              </a:rPr>
            </a:br>
            <a:endParaRPr lang="fr-BE" sz="4800" b="0" cap="none"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rmAutofit/>
          </a:bodyPr>
          <a:lstStyle/>
          <a:p>
            <a:pPr algn="r"/>
            <a:r>
              <a:rPr lang="fr-BE" sz="3600" b="0" dirty="0">
                <a:latin typeface="Vladimir Script" pitchFamily="66" charset="0"/>
              </a:rPr>
              <a:t>Responsables de la discipline</a:t>
            </a:r>
          </a:p>
          <a:p>
            <a:pPr algn="r"/>
            <a:r>
              <a:rPr lang="fr-BE" sz="3600" b="0" dirty="0">
                <a:latin typeface="Vladimir Script" pitchFamily="66" charset="0"/>
              </a:rPr>
              <a:t>Bernard </a:t>
            </a:r>
            <a:r>
              <a:rPr lang="fr-BE" sz="3600" b="0" dirty="0" err="1">
                <a:latin typeface="Vladimir Script" pitchFamily="66" charset="0"/>
              </a:rPr>
              <a:t>Hayez</a:t>
            </a:r>
            <a:r>
              <a:rPr lang="fr-BE" sz="3600" b="0" dirty="0">
                <a:latin typeface="Vladimir Script" pitchFamily="66" charset="0"/>
              </a:rPr>
              <a:t> et Willy </a:t>
            </a:r>
            <a:r>
              <a:rPr lang="fr-BE" sz="3600" b="0" dirty="0" err="1">
                <a:latin typeface="Vladimir Script" pitchFamily="66" charset="0"/>
              </a:rPr>
              <a:t>Tuts</a:t>
            </a:r>
            <a:endParaRPr lang="fr-BE" sz="3600" b="0" dirty="0">
              <a:latin typeface="Vladimir Script" pitchFamily="66" charset="0"/>
            </a:endParaRPr>
          </a:p>
        </p:txBody>
      </p:sp>
    </p:spTree>
    <p:extLst>
      <p:ext uri="{BB962C8B-B14F-4D97-AF65-F5344CB8AC3E}">
        <p14:creationId xmlns:p14="http://schemas.microsoft.com/office/powerpoint/2010/main" val="4128260501"/>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4)">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4)">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4</a:t>
            </a:r>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Marc </a:t>
            </a:r>
            <a:r>
              <a:rPr lang="fr-BE" sz="4800" dirty="0" err="1">
                <a:latin typeface="Vladimir Script" pitchFamily="66" charset="0"/>
              </a:rPr>
              <a:t>Philippens</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243710"/>
      </p:ext>
    </p:extLst>
  </p:cSld>
  <p:clrMapOvr>
    <a:masterClrMapping/>
  </p:clrMapOvr>
  <mc:AlternateContent xmlns:mc="http://schemas.openxmlformats.org/markup-compatibility/2006" xmlns:p14="http://schemas.microsoft.com/office/powerpoint/2010/main">
    <mc:Choice Requires="p14">
      <p:transition spd="slow" p14:dur="15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20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4</a:t>
            </a:r>
          </a:p>
        </p:txBody>
      </p:sp>
      <p:sp>
        <p:nvSpPr>
          <p:cNvPr id="3" name="Espace réservé du texte 2"/>
          <p:cNvSpPr>
            <a:spLocks noGrp="1"/>
          </p:cNvSpPr>
          <p:nvPr>
            <p:ph type="body" idx="2"/>
          </p:nvPr>
        </p:nvSpPr>
        <p:spPr>
          <a:xfrm>
            <a:off x="323528" y="6002545"/>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Sébastien </a:t>
            </a:r>
            <a:r>
              <a:rPr lang="fr-BE" sz="4800" dirty="0" err="1">
                <a:latin typeface="Vladimir Script" pitchFamily="66" charset="0"/>
              </a:rPr>
              <a:t>Ansiaux</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239999"/>
            <a:ext cx="5638800" cy="43970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6844315"/>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Quentin </a:t>
            </a:r>
            <a:r>
              <a:rPr lang="fr-BE" sz="4800" dirty="0" err="1">
                <a:latin typeface="Vladimir Script" pitchFamily="66" charset="0"/>
              </a:rPr>
              <a:t>Magonette</a:t>
            </a:r>
            <a:endParaRPr lang="fr-BE" sz="4800" dirty="0">
              <a:latin typeface="Vladimir Script" pitchFamily="66" charset="0"/>
            </a:endParaRP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1227459379"/>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4</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Benoît </a:t>
            </a:r>
            <a:r>
              <a:rPr lang="fr-BE" sz="4800" dirty="0" err="1">
                <a:latin typeface="Vladimir Script" pitchFamily="66" charset="0"/>
              </a:rPr>
              <a:t>Matagne</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23975"/>
            <a:ext cx="5638800"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6844315"/>
      </p:ext>
    </p:extLst>
  </p:cSld>
  <p:clrMapOvr>
    <a:masterClrMapping/>
  </p:clrMapOvr>
  <mc:AlternateContent xmlns:mc="http://schemas.openxmlformats.org/markup-compatibility/2006" xmlns:p14="http://schemas.microsoft.com/office/powerpoint/2010/main">
    <mc:Choice Requires="p14">
      <p:transition spd="slow" p14:dur="1500" advClick="0" advTm="400">
        <p14:ripple dir="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323528" y="6002545"/>
            <a:ext cx="5616624"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00192"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Francis </a:t>
            </a:r>
            <a:r>
              <a:rPr lang="fr-BE" sz="4000" dirty="0" err="1">
                <a:latin typeface="Vladimir Script" pitchFamily="66" charset="0"/>
              </a:rPr>
              <a:t>Vanootighem</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21185"/>
            <a:ext cx="5638800" cy="4434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6844315"/>
      </p:ext>
    </p:extLst>
  </p:cSld>
  <p:clrMapOvr>
    <a:masterClrMapping/>
  </p:clrMapOvr>
  <mc:AlternateContent xmlns:mc="http://schemas.openxmlformats.org/markup-compatibility/2006" xmlns:p14="http://schemas.microsoft.com/office/powerpoint/2010/main">
    <mc:Choice Requires="p14">
      <p:transition spd="slow" p14:dur="1200" advClick="0" advTm="400">
        <p14:prism di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323528" y="5589240"/>
            <a:ext cx="5616624" cy="346368"/>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Monique Thibaut</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541"/>
            <a:ext cx="5638800" cy="3757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365876"/>
      </p:ext>
    </p:extLst>
  </p:cSld>
  <p:clrMapOvr>
    <a:masterClrMapping/>
  </p:clrMapOvr>
  <mc:AlternateContent xmlns:mc="http://schemas.openxmlformats.org/markup-compatibility/2006" xmlns:p14="http://schemas.microsoft.com/office/powerpoint/2010/main">
    <mc:Choice Requires="p14">
      <p:transition spd="slow" p14:dur="2000" advClick="0" advTm="400">
        <p:push dir="u"/>
      </p:transition>
    </mc:Choice>
    <mc:Fallback xmlns="">
      <p:transition spd="slow" advClick="0" advTm="4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20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Horizontal)">
                                      <p:cBhvr>
                                        <p:cTn id="10" dur="2000"/>
                                        <p:tgtEl>
                                          <p:spTgt spid="7"/>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out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323528" y="5648512"/>
            <a:ext cx="5616624" cy="346368"/>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300192"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Patrick </a:t>
            </a:r>
            <a:r>
              <a:rPr lang="fr-BE" sz="4800" dirty="0" err="1">
                <a:latin typeface="Vladimir Script" pitchFamily="66" charset="0"/>
              </a:rPr>
              <a:t>Becarren</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3528" y="1571410"/>
            <a:ext cx="5594696" cy="3729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365876"/>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000"/>
                                        <p:tgtEl>
                                          <p:spTgt spid="5"/>
                                        </p:tgtEl>
                                      </p:cBhvr>
                                    </p:animEffect>
                                  </p:childTnLst>
                                </p:cTn>
                              </p:par>
                              <p:par>
                                <p:cTn id="8" presetID="14"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vertical)">
                                      <p:cBhvr>
                                        <p:cTn id="10" dur="2000"/>
                                        <p:tgtEl>
                                          <p:spTgt spid="7"/>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vertic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CAN-HAM</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Sébastien Stas</a:t>
            </a: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365876"/>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323528" y="5445224"/>
            <a:ext cx="5616624" cy="346368"/>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Joseph Roch</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900815"/>
            <a:ext cx="5638800" cy="3075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345021"/>
      </p:ext>
    </p:extLst>
  </p:cSld>
  <p:clrMapOvr>
    <a:masterClrMapping/>
  </p:clrMapOvr>
  <mc:AlternateContent xmlns:mc="http://schemas.openxmlformats.org/markup-compatibility/2006" xmlns:p14="http://schemas.microsoft.com/office/powerpoint/2010/main">
    <mc:Choice Requires="p14">
      <p:transition spd="slow" p14:dur="1750" advClick="0" advTm="400">
        <p:cover dir="ld"/>
      </p:transition>
    </mc:Choice>
    <mc:Fallback xmlns="">
      <p:transition spd="slow" advClick="0" advTm="400">
        <p:cover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5" name="Espace réservé du texte 2"/>
          <p:cNvSpPr txBox="1">
            <a:spLocks/>
          </p:cNvSpPr>
          <p:nvPr/>
        </p:nvSpPr>
        <p:spPr>
          <a:xfrm>
            <a:off x="6372200" y="314096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Pieter </a:t>
            </a:r>
            <a:r>
              <a:rPr lang="fr-BE" sz="4800" dirty="0" err="1">
                <a:latin typeface="Vladimir Script" pitchFamily="66" charset="0"/>
              </a:rPr>
              <a:t>Spelmans</a:t>
            </a:r>
            <a:endParaRPr lang="fr-BE" sz="4000" dirty="0">
              <a:latin typeface="Vladimir Script" pitchFamily="66" charset="0"/>
            </a:endParaRPr>
          </a:p>
        </p:txBody>
      </p:sp>
      <p:pic>
        <p:nvPicPr>
          <p:cNvPr id="7" name="Espace réservé du contenu 6" descr="Une image contenant texte, extérieur, route, herbe&#10;&#10;Description générée automatiquement">
            <a:extLst>
              <a:ext uri="{FF2B5EF4-FFF2-40B4-BE49-F238E27FC236}">
                <a16:creationId xmlns:a16="http://schemas.microsoft.com/office/drawing/2014/main" id="{BFC7FA63-3229-4942-AA6B-80B62D40FC73}"/>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3528" y="1381698"/>
            <a:ext cx="5419328" cy="4094603"/>
          </a:xfrm>
        </p:spPr>
      </p:pic>
      <p:sp>
        <p:nvSpPr>
          <p:cNvPr id="11" name="ZoneTexte 10">
            <a:extLst>
              <a:ext uri="{FF2B5EF4-FFF2-40B4-BE49-F238E27FC236}">
                <a16:creationId xmlns:a16="http://schemas.microsoft.com/office/drawing/2014/main" id="{D55FA083-BB3E-4B70-9432-E16006CC6F14}"/>
              </a:ext>
            </a:extLst>
          </p:cNvPr>
          <p:cNvSpPr txBox="1"/>
          <p:nvPr/>
        </p:nvSpPr>
        <p:spPr>
          <a:xfrm>
            <a:off x="395536" y="5949280"/>
            <a:ext cx="5184576" cy="646331"/>
          </a:xfrm>
          <a:prstGeom prst="rect">
            <a:avLst/>
          </a:prstGeom>
          <a:noFill/>
        </p:spPr>
        <p:txBody>
          <a:bodyPr wrap="square" rtlCol="0">
            <a:spAutoFit/>
          </a:bodyPr>
          <a:lstStyle/>
          <a:p>
            <a:r>
              <a:rPr lang="fr-BE" sz="3600" b="1" dirty="0">
                <a:latin typeface="Vladimir Script" panose="03050402040407070305" pitchFamily="66" charset="0"/>
              </a:rPr>
              <a:t>NR TROMMELKE</a:t>
            </a:r>
          </a:p>
        </p:txBody>
      </p:sp>
    </p:spTree>
    <p:extLst>
      <p:ext uri="{BB962C8B-B14F-4D97-AF65-F5344CB8AC3E}">
        <p14:creationId xmlns:p14="http://schemas.microsoft.com/office/powerpoint/2010/main" val="1035345021"/>
      </p:ext>
    </p:extLst>
  </p:cSld>
  <p:clrMapOvr>
    <a:masterClrMapping/>
  </p:clrMapOvr>
  <mc:AlternateContent xmlns:mc="http://schemas.openxmlformats.org/markup-compatibility/2006" xmlns:p14="http://schemas.microsoft.com/office/powerpoint/2010/main">
    <mc:Choice Requires="p14">
      <p:transition spd="slow" p14:dur="20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683568" y="5181288"/>
            <a:ext cx="5184576" cy="551967"/>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06896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Sébastien </a:t>
            </a:r>
            <a:r>
              <a:rPr lang="fr-BE" sz="4800" dirty="0" err="1">
                <a:latin typeface="Vladimir Script" pitchFamily="66" charset="0"/>
              </a:rPr>
              <a:t>Eben</a:t>
            </a:r>
            <a:endParaRPr lang="fr-BE" sz="4000" dirty="0">
              <a:latin typeface="Vladimir Script" pitchFamily="66" charset="0"/>
            </a:endParaRPr>
          </a:p>
        </p:txBody>
      </p:sp>
      <p:pic>
        <p:nvPicPr>
          <p:cNvPr id="9" name="Espace réservé du contenu 8" descr="Une image contenant texte, extérieur, voiture, route&#10;&#10;Description générée automatiquement">
            <a:extLst>
              <a:ext uri="{FF2B5EF4-FFF2-40B4-BE49-F238E27FC236}">
                <a16:creationId xmlns:a16="http://schemas.microsoft.com/office/drawing/2014/main" id="{E4BD01C4-54BF-4F5A-8BC0-47F24F12CC3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79909" y="1213471"/>
            <a:ext cx="4771256" cy="3710977"/>
          </a:xfrm>
        </p:spPr>
      </p:pic>
    </p:spTree>
    <p:extLst>
      <p:ext uri="{BB962C8B-B14F-4D97-AF65-F5344CB8AC3E}">
        <p14:creationId xmlns:p14="http://schemas.microsoft.com/office/powerpoint/2010/main" val="1035345021"/>
      </p:ext>
    </p:extLst>
  </p:cSld>
  <p:clrMapOvr>
    <a:masterClrMapping/>
  </p:clrMapOvr>
  <mc:AlternateContent xmlns:mc="http://schemas.openxmlformats.org/markup-compatibility/2006" xmlns:p14="http://schemas.microsoft.com/office/powerpoint/2010/main">
    <mc:Choice Requires="p14">
      <p:transition spd="slow" p14:dur="2000" advClick="0" advTm="400">
        <p:randomBar dir="vert"/>
      </p:transition>
    </mc:Choice>
    <mc:Fallback xmlns="">
      <p:transition spd="slow" advClick="0" advTm="4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Philippe Denis</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23975"/>
            <a:ext cx="5638800"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017196"/>
      </p:ext>
    </p:extLst>
  </p:cSld>
  <p:clrMapOvr>
    <a:masterClrMapping/>
  </p:clrMapOvr>
  <mc:AlternateContent xmlns:mc="http://schemas.openxmlformats.org/markup-compatibility/2006" xmlns:p14="http://schemas.microsoft.com/office/powerpoint/2010/main">
    <mc:Choice Requires="p14">
      <p:transition spd="slow" p14:dur="1750" advClick="0" advTm="400">
        <p14:flip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Ecurie des Forêts</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Kevin Moreau</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017196"/>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6372200" y="3212976"/>
            <a:ext cx="2376264" cy="1930544"/>
          </a:xfrm>
        </p:spPr>
        <p:txBody>
          <a:bodyPr>
            <a:noAutofit/>
          </a:bodyPr>
          <a:lstStyle/>
          <a:p>
            <a:pPr algn="ctr"/>
            <a:r>
              <a:rPr lang="fr-BE" sz="5400" dirty="0">
                <a:latin typeface="Vladimir Script" pitchFamily="66" charset="0"/>
              </a:rPr>
              <a:t>1 </a:t>
            </a:r>
            <a:r>
              <a:rPr lang="fr-BE" sz="5400" baseline="30000" dirty="0">
                <a:latin typeface="Vladimir Script" pitchFamily="66" charset="0"/>
              </a:rPr>
              <a:t>er</a:t>
            </a:r>
            <a:r>
              <a:rPr lang="fr-BE" sz="5400" dirty="0">
                <a:latin typeface="Vladimir Script" pitchFamily="66" charset="0"/>
              </a:rPr>
              <a:t> </a:t>
            </a:r>
          </a:p>
          <a:p>
            <a:pPr algn="ctr"/>
            <a:r>
              <a:rPr lang="fr-BE" sz="5400" dirty="0">
                <a:latin typeface="Vladimir Script" pitchFamily="66" charset="0"/>
              </a:rPr>
              <a:t>Jeremiah </a:t>
            </a:r>
            <a:r>
              <a:rPr lang="fr-BE" sz="5400" dirty="0" err="1">
                <a:latin typeface="Vladimir Script" pitchFamily="66" charset="0"/>
              </a:rPr>
              <a:t>Boverat</a:t>
            </a:r>
            <a:endParaRPr lang="fr-BE" sz="54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7459379"/>
      </p:ext>
    </p:extLst>
  </p:cSld>
  <p:clrMapOvr>
    <a:masterClrMapping/>
  </p:clrMapOvr>
  <mc:AlternateContent xmlns:mc="http://schemas.openxmlformats.org/markup-compatibility/2006" xmlns:p14="http://schemas.microsoft.com/office/powerpoint/2010/main">
    <mc:Choice Requires="p14">
      <p:transition spd="slow" p14:dur="4000" advClick="0" advTm="2000">
        <p14:vortex/>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Horizontal)">
                                      <p:cBhvr>
                                        <p:cTn id="12" dur="2000"/>
                                        <p:tgtEl>
                                          <p:spTgt spid="3">
                                            <p:txEl>
                                              <p:pRg st="1" end="1"/>
                                            </p:txEl>
                                          </p:spTgt>
                                        </p:tgtEl>
                                      </p:cBhvr>
                                    </p:animEffect>
                                  </p:childTnLst>
                                </p:cTn>
                              </p:par>
                              <p:par>
                                <p:cTn id="13" presetID="16" presetClass="entr" presetSubtype="4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Horizontal)">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4</a:t>
            </a:r>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CAN-HAM</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Alain Collins</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017196"/>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656177"/>
            <a:ext cx="5688632" cy="346368"/>
          </a:xfrm>
        </p:spPr>
        <p:txBody>
          <a:bodyPr>
            <a:noAutofit/>
          </a:bodyPr>
          <a:lstStyle/>
          <a:p>
            <a:pPr algn="ctr"/>
            <a:r>
              <a:rPr lang="fr-BE" sz="3600" dirty="0">
                <a:latin typeface="Vladimir Script" pitchFamily="66" charset="0"/>
              </a:rPr>
              <a:t>Auto Club de Trooz</a:t>
            </a:r>
          </a:p>
        </p:txBody>
      </p:sp>
      <p:sp>
        <p:nvSpPr>
          <p:cNvPr id="5" name="Espace réservé du texte 2"/>
          <p:cNvSpPr txBox="1">
            <a:spLocks/>
          </p:cNvSpPr>
          <p:nvPr/>
        </p:nvSpPr>
        <p:spPr>
          <a:xfrm>
            <a:off x="6372200" y="278092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Anthony </a:t>
            </a:r>
            <a:r>
              <a:rPr lang="fr-BE" sz="4800" dirty="0" err="1">
                <a:latin typeface="Vladimir Script" pitchFamily="66" charset="0"/>
              </a:rPr>
              <a:t>Chacon</a:t>
            </a:r>
            <a:r>
              <a:rPr lang="fr-BE" sz="4800" dirty="0">
                <a:latin typeface="Vladimir Script" pitchFamily="66" charset="0"/>
              </a:rPr>
              <a:t> Ruiz</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1094"/>
            <a:ext cx="5638800" cy="3774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017196"/>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175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970497"/>
            <a:ext cx="5616624"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Ghislain </a:t>
            </a:r>
            <a:r>
              <a:rPr lang="fr-BE" sz="4800" dirty="0" err="1">
                <a:latin typeface="Vladimir Script" pitchFamily="66" charset="0"/>
              </a:rPr>
              <a:t>Gerrits</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143847"/>
            <a:ext cx="5638800" cy="4589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056783"/>
      </p:ext>
    </p:extLst>
  </p:cSld>
  <p:clrMapOvr>
    <a:masterClrMapping/>
  </p:clrMapOvr>
  <mc:AlternateContent xmlns:mc="http://schemas.openxmlformats.org/markup-compatibility/2006" xmlns:p14="http://schemas.microsoft.com/office/powerpoint/2010/main">
    <mc:Choice Requires="p14">
      <p:transition spd="slow" p14:dur="3900" advClick="0" advTm="400">
        <p14:glitter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750"/>
                                        <p:tgtEl>
                                          <p:spTgt spid="7"/>
                                        </p:tgtEl>
                                      </p:cBhvr>
                                    </p:animEffect>
                                    <p:anim calcmode="lin" valueType="num">
                                      <p:cBhvr>
                                        <p:cTn id="13" dur="1750" fill="hold"/>
                                        <p:tgtEl>
                                          <p:spTgt spid="7"/>
                                        </p:tgtEl>
                                        <p:attrNameLst>
                                          <p:attrName>ppt_x</p:attrName>
                                        </p:attrNameLst>
                                      </p:cBhvr>
                                      <p:tavLst>
                                        <p:tav tm="0">
                                          <p:val>
                                            <p:strVal val="#ppt_x"/>
                                          </p:val>
                                        </p:tav>
                                        <p:tav tm="100000">
                                          <p:val>
                                            <p:strVal val="#ppt_x"/>
                                          </p:val>
                                        </p:tav>
                                      </p:tavLst>
                                    </p:anim>
                                    <p:anim calcmode="lin" valueType="num">
                                      <p:cBhvr>
                                        <p:cTn id="14" dur="17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750"/>
                                        <p:tgtEl>
                                          <p:spTgt spid="3">
                                            <p:txEl>
                                              <p:pRg st="0" end="0"/>
                                            </p:txEl>
                                          </p:spTgt>
                                        </p:tgtEl>
                                      </p:cBhvr>
                                    </p:animEffect>
                                    <p:anim calcmode="lin" valueType="num">
                                      <p:cBhvr>
                                        <p:cTn id="18"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6</a:t>
            </a:r>
          </a:p>
        </p:txBody>
      </p:sp>
      <p:sp>
        <p:nvSpPr>
          <p:cNvPr id="3" name="Espace réservé du texte 2"/>
          <p:cNvSpPr>
            <a:spLocks noGrp="1"/>
          </p:cNvSpPr>
          <p:nvPr>
            <p:ph type="body" idx="2"/>
          </p:nvPr>
        </p:nvSpPr>
        <p:spPr>
          <a:xfrm>
            <a:off x="251520" y="5829361"/>
            <a:ext cx="5688632"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Bart Degroote</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258359"/>
            <a:ext cx="5638800" cy="4360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056783"/>
      </p:ext>
    </p:extLst>
  </p:cSld>
  <p:clrMapOvr>
    <a:masterClrMapping/>
  </p:clrMapOvr>
  <mc:AlternateContent xmlns:mc="http://schemas.openxmlformats.org/markup-compatibility/2006" xmlns:p14="http://schemas.microsoft.com/office/powerpoint/2010/main">
    <mc:Choice Requires="p14">
      <p:transition spd="slow" p14:dur="16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6</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72200" y="213285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Louis-François Van Kessel</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066843"/>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6</a:t>
            </a:r>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00192"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Bernard </a:t>
            </a:r>
            <a:r>
              <a:rPr lang="fr-BE" sz="4800" dirty="0" err="1">
                <a:latin typeface="Vladimir Script" pitchFamily="66" charset="0"/>
              </a:rPr>
              <a:t>Sleypenn</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60100"/>
            <a:ext cx="5638800" cy="3756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066843"/>
      </p:ext>
    </p:extLst>
  </p:cSld>
  <p:clrMapOvr>
    <a:masterClrMapping/>
  </p:clrMapOvr>
  <mc:AlternateContent xmlns:mc="http://schemas.openxmlformats.org/markup-compatibility/2006" xmlns:p14="http://schemas.microsoft.com/office/powerpoint/2010/main">
    <mc:Choice Requires="p14">
      <p:transition spd="slow" p14:dur="2000" advClick="0" advTm="400">
        <p14:switch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7</a:t>
            </a:r>
          </a:p>
        </p:txBody>
      </p:sp>
      <p:sp>
        <p:nvSpPr>
          <p:cNvPr id="3" name="Espace réservé du texte 2"/>
          <p:cNvSpPr>
            <a:spLocks noGrp="1"/>
          </p:cNvSpPr>
          <p:nvPr>
            <p:ph type="body" idx="2"/>
          </p:nvPr>
        </p:nvSpPr>
        <p:spPr>
          <a:xfrm>
            <a:off x="323528" y="5829361"/>
            <a:ext cx="5544616" cy="34636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Philippe Van </a:t>
            </a:r>
            <a:r>
              <a:rPr lang="fr-BE" sz="4800" dirty="0" err="1">
                <a:latin typeface="Vladimir Script" pitchFamily="66" charset="0"/>
              </a:rPr>
              <a:t>Stiphout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399212"/>
            <a:ext cx="5638800" cy="4078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066843"/>
      </p:ext>
    </p:extLst>
  </p:cSld>
  <p:clrMapOvr>
    <a:masterClrMapping/>
  </p:clrMapOvr>
  <mc:AlternateContent xmlns:mc="http://schemas.openxmlformats.org/markup-compatibility/2006" xmlns:p14="http://schemas.microsoft.com/office/powerpoint/2010/main">
    <mc:Choice Requires="p14">
      <p:transition spd="slow" p14:dur="2000" advClick="0" advTm="400">
        <p14:conveyor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7</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Dylan </a:t>
            </a:r>
            <a:r>
              <a:rPr lang="fr-BE" sz="4800" dirty="0" err="1">
                <a:latin typeface="Vladimir Script" pitchFamily="66" charset="0"/>
              </a:rPr>
              <a:t>Czaplicki</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326912"/>
            <a:ext cx="5638800" cy="4223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4884610"/>
      </p:ext>
    </p:extLst>
  </p:cSld>
  <p:clrMapOvr>
    <a:masterClrMapping/>
  </p:clrMapOvr>
  <mc:AlternateContent xmlns:mc="http://schemas.openxmlformats.org/markup-compatibility/2006" xmlns:p14="http://schemas.microsoft.com/office/powerpoint/2010/main">
    <mc:Choice Requires="p14">
      <p:transition spd="slow" p14:dur="2000" advClick="0" advTm="400">
        <p14:ripple dir="l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3)">
                                      <p:cBhvr>
                                        <p:cTn id="10" dur="2000"/>
                                        <p:tgtEl>
                                          <p:spTgt spid="7"/>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3)">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7</a:t>
            </a:r>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00192"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Laurent </a:t>
            </a:r>
            <a:r>
              <a:rPr lang="fr-BE" sz="4800" dirty="0" err="1">
                <a:latin typeface="Vladimir Script" pitchFamily="66" charset="0"/>
              </a:rPr>
              <a:t>Lambotte</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4884610"/>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23528" y="5656177"/>
            <a:ext cx="5544616" cy="346368"/>
          </a:xfrm>
        </p:spPr>
        <p:txBody>
          <a:bodyPr>
            <a:noAutofit/>
          </a:bodyPr>
          <a:lstStyle/>
          <a:p>
            <a:pPr algn="ctr"/>
            <a:r>
              <a:rPr lang="fr-BE" sz="3600" dirty="0">
                <a:latin typeface="Vladimir Script" pitchFamily="66" charset="0"/>
              </a:rPr>
              <a:t>Ecurie des Forêts</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Karl </a:t>
            </a:r>
            <a:r>
              <a:rPr lang="fr-BE" sz="4800" dirty="0" err="1">
                <a:latin typeface="Vladimir Script" pitchFamily="66" charset="0"/>
              </a:rPr>
              <a:t>Vanbever</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4884610"/>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175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Junior</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Sophie Lallemand</a:t>
            </a:r>
          </a:p>
        </p:txBody>
      </p:sp>
      <p:pic>
        <p:nvPicPr>
          <p:cNvPr id="4" name="Espace réservé du contenu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45893"/>
          <a:stretch/>
        </p:blipFill>
        <p:spPr>
          <a:xfrm>
            <a:off x="755576" y="1412776"/>
            <a:ext cx="5256584" cy="3792256"/>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908720"/>
            <a:ext cx="1988840" cy="1988840"/>
          </a:xfrm>
          <a:prstGeom prst="rect">
            <a:avLst/>
          </a:prstGeom>
        </p:spPr>
      </p:pic>
    </p:spTree>
    <p:extLst>
      <p:ext uri="{BB962C8B-B14F-4D97-AF65-F5344CB8AC3E}">
        <p14:creationId xmlns:p14="http://schemas.microsoft.com/office/powerpoint/2010/main" val="1227459379"/>
      </p:ext>
    </p:extLst>
  </p:cSld>
  <p:clrMapOvr>
    <a:masterClrMapping/>
  </p:clrMapOvr>
  <mc:AlternateContent xmlns:mc="http://schemas.openxmlformats.org/markup-compatibility/2006" xmlns:p14="http://schemas.microsoft.com/office/powerpoint/2010/main">
    <mc:Choice Requires="p14">
      <p:transition spd="slow" p14:dur="1750" advClick="0" advTm="2000">
        <p14:flip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75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75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7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750"/>
                                        <p:tgtEl>
                                          <p:spTgt spid="3">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750" fill="hold"/>
                                        <p:tgtEl>
                                          <p:spTgt spid="4"/>
                                        </p:tgtEl>
                                        <p:attrNameLst>
                                          <p:attrName>ppt_w</p:attrName>
                                        </p:attrNameLst>
                                      </p:cBhvr>
                                      <p:tavLst>
                                        <p:tav tm="0">
                                          <p:val>
                                            <p:fltVal val="0"/>
                                          </p:val>
                                        </p:tav>
                                        <p:tav tm="100000">
                                          <p:val>
                                            <p:strVal val="#ppt_w"/>
                                          </p:val>
                                        </p:tav>
                                      </p:tavLst>
                                    </p:anim>
                                    <p:anim calcmode="lin" valueType="num">
                                      <p:cBhvr>
                                        <p:cTn id="22" dur="1750" fill="hold"/>
                                        <p:tgtEl>
                                          <p:spTgt spid="4"/>
                                        </p:tgtEl>
                                        <p:attrNameLst>
                                          <p:attrName>ppt_h</p:attrName>
                                        </p:attrNameLst>
                                      </p:cBhvr>
                                      <p:tavLst>
                                        <p:tav tm="0">
                                          <p:val>
                                            <p:fltVal val="0"/>
                                          </p:val>
                                        </p:tav>
                                        <p:tav tm="100000">
                                          <p:val>
                                            <p:strVal val="#ppt_h"/>
                                          </p:val>
                                        </p:tav>
                                      </p:tavLst>
                                    </p:anim>
                                    <p:anim calcmode="lin" valueType="num">
                                      <p:cBhvr>
                                        <p:cTn id="23" dur="1750" fill="hold"/>
                                        <p:tgtEl>
                                          <p:spTgt spid="4"/>
                                        </p:tgtEl>
                                        <p:attrNameLst>
                                          <p:attrName>style.rotation</p:attrName>
                                        </p:attrNameLst>
                                      </p:cBhvr>
                                      <p:tavLst>
                                        <p:tav tm="0">
                                          <p:val>
                                            <p:fltVal val="90"/>
                                          </p:val>
                                        </p:tav>
                                        <p:tav tm="100000">
                                          <p:val>
                                            <p:fltVal val="0"/>
                                          </p:val>
                                        </p:tav>
                                      </p:tavLst>
                                    </p:anim>
                                    <p:animEffect transition="in" filter="fade">
                                      <p:cBhvr>
                                        <p:cTn id="24" dur="175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750" fill="hold"/>
                                        <p:tgtEl>
                                          <p:spTgt spid="5"/>
                                        </p:tgtEl>
                                        <p:attrNameLst>
                                          <p:attrName>ppt_w</p:attrName>
                                        </p:attrNameLst>
                                      </p:cBhvr>
                                      <p:tavLst>
                                        <p:tav tm="0">
                                          <p:val>
                                            <p:fltVal val="0"/>
                                          </p:val>
                                        </p:tav>
                                        <p:tav tm="100000">
                                          <p:val>
                                            <p:strVal val="#ppt_w"/>
                                          </p:val>
                                        </p:tav>
                                      </p:tavLst>
                                    </p:anim>
                                    <p:anim calcmode="lin" valueType="num">
                                      <p:cBhvr>
                                        <p:cTn id="28" dur="1750" fill="hold"/>
                                        <p:tgtEl>
                                          <p:spTgt spid="5"/>
                                        </p:tgtEl>
                                        <p:attrNameLst>
                                          <p:attrName>ppt_h</p:attrName>
                                        </p:attrNameLst>
                                      </p:cBhvr>
                                      <p:tavLst>
                                        <p:tav tm="0">
                                          <p:val>
                                            <p:fltVal val="0"/>
                                          </p:val>
                                        </p:tav>
                                        <p:tav tm="100000">
                                          <p:val>
                                            <p:strVal val="#ppt_h"/>
                                          </p:val>
                                        </p:tav>
                                      </p:tavLst>
                                    </p:anim>
                                    <p:anim calcmode="lin" valueType="num">
                                      <p:cBhvr>
                                        <p:cTn id="29" dur="1750" fill="hold"/>
                                        <p:tgtEl>
                                          <p:spTgt spid="5"/>
                                        </p:tgtEl>
                                        <p:attrNameLst>
                                          <p:attrName>style.rotation</p:attrName>
                                        </p:attrNameLst>
                                      </p:cBhvr>
                                      <p:tavLst>
                                        <p:tav tm="0">
                                          <p:val>
                                            <p:fltVal val="90"/>
                                          </p:val>
                                        </p:tav>
                                        <p:tav tm="100000">
                                          <p:val>
                                            <p:fltVal val="0"/>
                                          </p:val>
                                        </p:tav>
                                      </p:tavLst>
                                    </p:anim>
                                    <p:animEffect transition="in" filter="fade">
                                      <p:cBhvr>
                                        <p:cTn id="30"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5" name="Espace réservé du texte 2"/>
          <p:cNvSpPr txBox="1">
            <a:spLocks/>
          </p:cNvSpPr>
          <p:nvPr/>
        </p:nvSpPr>
        <p:spPr>
          <a:xfrm>
            <a:off x="6300192" y="299695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Philip </a:t>
            </a:r>
            <a:r>
              <a:rPr lang="fr-BE" sz="4800" dirty="0" err="1">
                <a:latin typeface="Vladimir Script" pitchFamily="66" charset="0"/>
              </a:rPr>
              <a:t>Smets</a:t>
            </a:r>
            <a:r>
              <a:rPr lang="fr-BE" sz="4800" dirty="0">
                <a:latin typeface="Vladimir Script" pitchFamily="66" charset="0"/>
              </a:rPr>
              <a:t> </a:t>
            </a:r>
            <a:endParaRPr lang="fr-BE" sz="4000" dirty="0">
              <a:latin typeface="Vladimir Script" pitchFamily="66" charset="0"/>
            </a:endParaRPr>
          </a:p>
        </p:txBody>
      </p:sp>
      <p:pic>
        <p:nvPicPr>
          <p:cNvPr id="8" name="Espace réservé du contenu 7" descr="Une image contenant texte, arbre, route, voiture&#10;&#10;Description générée automatiquement">
            <a:extLst>
              <a:ext uri="{FF2B5EF4-FFF2-40B4-BE49-F238E27FC236}">
                <a16:creationId xmlns:a16="http://schemas.microsoft.com/office/drawing/2014/main" id="{48F57DCC-0C8A-43AC-B7E3-0BE0B868619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74375"/>
            <a:ext cx="5638800" cy="4328301"/>
          </a:xfrm>
        </p:spPr>
      </p:pic>
      <p:sp>
        <p:nvSpPr>
          <p:cNvPr id="9" name="ZoneTexte 8">
            <a:extLst>
              <a:ext uri="{FF2B5EF4-FFF2-40B4-BE49-F238E27FC236}">
                <a16:creationId xmlns:a16="http://schemas.microsoft.com/office/drawing/2014/main" id="{3D06623D-2825-4C78-9C3A-4CE45A6F6506}"/>
              </a:ext>
            </a:extLst>
          </p:cNvPr>
          <p:cNvSpPr txBox="1"/>
          <p:nvPr/>
        </p:nvSpPr>
        <p:spPr>
          <a:xfrm>
            <a:off x="467544" y="6093296"/>
            <a:ext cx="4824536" cy="646331"/>
          </a:xfrm>
          <a:prstGeom prst="rect">
            <a:avLst/>
          </a:prstGeom>
          <a:noFill/>
        </p:spPr>
        <p:txBody>
          <a:bodyPr wrap="square" rtlCol="0">
            <a:spAutoFit/>
          </a:bodyPr>
          <a:lstStyle/>
          <a:p>
            <a:pPr algn="ctr"/>
            <a:r>
              <a:rPr lang="fr-BE" sz="3600" b="1" dirty="0">
                <a:latin typeface="Vladimir Script" panose="03050402040407070305" pitchFamily="66" charset="0"/>
              </a:rPr>
              <a:t>NR TROMMELKE</a:t>
            </a:r>
          </a:p>
        </p:txBody>
      </p:sp>
    </p:spTree>
    <p:extLst>
      <p:ext uri="{BB962C8B-B14F-4D97-AF65-F5344CB8AC3E}">
        <p14:creationId xmlns:p14="http://schemas.microsoft.com/office/powerpoint/2010/main" val="1541588127"/>
      </p:ext>
    </p:extLst>
  </p:cSld>
  <p:clrMapOvr>
    <a:masterClrMapping/>
  </p:clrMapOvr>
  <mc:AlternateContent xmlns:mc="http://schemas.openxmlformats.org/markup-compatibility/2006" xmlns:p14="http://schemas.microsoft.com/office/powerpoint/2010/main">
    <mc:Choice Requires="p14">
      <p:transition spd="slow" p14:dur="175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1-2-3</a:t>
            </a:r>
          </a:p>
        </p:txBody>
      </p:sp>
      <p:sp>
        <p:nvSpPr>
          <p:cNvPr id="3" name="Espace réservé du texte 2"/>
          <p:cNvSpPr>
            <a:spLocks noGrp="1"/>
          </p:cNvSpPr>
          <p:nvPr>
            <p:ph type="body" idx="2"/>
          </p:nvPr>
        </p:nvSpPr>
        <p:spPr>
          <a:xfrm>
            <a:off x="323528" y="5805264"/>
            <a:ext cx="5616624" cy="346368"/>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Monique Thibaut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04702"/>
            <a:ext cx="5638800" cy="4267646"/>
          </a:xfr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856" y="548680"/>
            <a:ext cx="1872208" cy="1872208"/>
          </a:xfrm>
          <a:prstGeom prst="rect">
            <a:avLst/>
          </a:prstGeom>
        </p:spPr>
      </p:pic>
    </p:spTree>
    <p:extLst>
      <p:ext uri="{BB962C8B-B14F-4D97-AF65-F5344CB8AC3E}">
        <p14:creationId xmlns:p14="http://schemas.microsoft.com/office/powerpoint/2010/main" val="1541588127"/>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1-2-3</a:t>
            </a:r>
          </a:p>
        </p:txBody>
      </p:sp>
      <p:sp>
        <p:nvSpPr>
          <p:cNvPr id="5" name="Espace réservé du texte 2"/>
          <p:cNvSpPr txBox="1">
            <a:spLocks/>
          </p:cNvSpPr>
          <p:nvPr/>
        </p:nvSpPr>
        <p:spPr>
          <a:xfrm>
            <a:off x="6444208" y="249289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400" dirty="0">
                <a:latin typeface="Vladimir Script" pitchFamily="66" charset="0"/>
              </a:rPr>
              <a:t>2ème de </a:t>
            </a:r>
          </a:p>
          <a:p>
            <a:pPr algn="ctr"/>
            <a:r>
              <a:rPr lang="fr-BE" sz="4400" dirty="0">
                <a:latin typeface="Vladimir Script" pitchFamily="66" charset="0"/>
              </a:rPr>
              <a:t>Cl 9</a:t>
            </a:r>
          </a:p>
          <a:p>
            <a:pPr algn="ctr"/>
            <a:r>
              <a:rPr lang="fr-BE" sz="4800" dirty="0">
                <a:latin typeface="Vladimir Script" pitchFamily="66" charset="0"/>
              </a:rPr>
              <a:t>Jos </a:t>
            </a:r>
            <a:r>
              <a:rPr lang="fr-BE" sz="4800" dirty="0" err="1">
                <a:latin typeface="Vladimir Script" pitchFamily="66" charset="0"/>
              </a:rPr>
              <a:t>Bronckart</a:t>
            </a:r>
            <a:endParaRPr lang="fr-BE" sz="4000" dirty="0">
              <a:latin typeface="Vladimir Script" pitchFamily="66" charset="0"/>
            </a:endParaRPr>
          </a:p>
        </p:txBody>
      </p:sp>
      <p:pic>
        <p:nvPicPr>
          <p:cNvPr id="7" name="Espace réservé du contenu 6" descr="Une image contenant texte, route, extérieur, voiture&#10;&#10;Description générée automatiquement">
            <a:extLst>
              <a:ext uri="{FF2B5EF4-FFF2-40B4-BE49-F238E27FC236}">
                <a16:creationId xmlns:a16="http://schemas.microsoft.com/office/drawing/2014/main" id="{00E5FF21-FE75-4417-8AFE-4A5FA4547097}"/>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767770"/>
            <a:ext cx="5638800" cy="3341511"/>
          </a:xfrm>
        </p:spPr>
      </p:pic>
      <p:sp>
        <p:nvSpPr>
          <p:cNvPr id="9" name="ZoneTexte 8">
            <a:extLst>
              <a:ext uri="{FF2B5EF4-FFF2-40B4-BE49-F238E27FC236}">
                <a16:creationId xmlns:a16="http://schemas.microsoft.com/office/drawing/2014/main" id="{169FDC7F-79F4-4C74-B183-31270ACE98C9}"/>
              </a:ext>
            </a:extLst>
          </p:cNvPr>
          <p:cNvSpPr txBox="1"/>
          <p:nvPr/>
        </p:nvSpPr>
        <p:spPr>
          <a:xfrm>
            <a:off x="467544" y="5661248"/>
            <a:ext cx="5184576" cy="646331"/>
          </a:xfrm>
          <a:prstGeom prst="rect">
            <a:avLst/>
          </a:prstGeom>
          <a:noFill/>
        </p:spPr>
        <p:txBody>
          <a:bodyPr wrap="square" rtlCol="0">
            <a:spAutoFit/>
          </a:bodyPr>
          <a:lstStyle/>
          <a:p>
            <a:pPr algn="ctr"/>
            <a:r>
              <a:rPr lang="fr-BE" sz="3600" b="1" dirty="0">
                <a:latin typeface="Vladimir Script" panose="03050402040407070305" pitchFamily="66" charset="0"/>
              </a:rPr>
              <a:t>NR TROMMELKE</a:t>
            </a:r>
          </a:p>
        </p:txBody>
      </p:sp>
    </p:spTree>
    <p:extLst>
      <p:ext uri="{BB962C8B-B14F-4D97-AF65-F5344CB8AC3E}">
        <p14:creationId xmlns:p14="http://schemas.microsoft.com/office/powerpoint/2010/main" val="3114091012"/>
      </p:ext>
    </p:extLst>
  </p:cSld>
  <p:clrMapOvr>
    <a:masterClrMapping/>
  </p:clrMapOvr>
  <mc:AlternateContent xmlns:mc="http://schemas.openxmlformats.org/markup-compatibility/2006" xmlns:p14="http://schemas.microsoft.com/office/powerpoint/2010/main">
    <mc:Choice Requires="p14">
      <p:transition spd="slow" p14:dur="20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1-2-3</a:t>
            </a:r>
          </a:p>
        </p:txBody>
      </p:sp>
      <p:sp>
        <p:nvSpPr>
          <p:cNvPr id="3" name="Espace réservé du texte 2"/>
          <p:cNvSpPr>
            <a:spLocks noGrp="1"/>
          </p:cNvSpPr>
          <p:nvPr>
            <p:ph type="body" idx="2"/>
          </p:nvPr>
        </p:nvSpPr>
        <p:spPr>
          <a:xfrm>
            <a:off x="323528" y="5877272"/>
            <a:ext cx="5616624" cy="346368"/>
          </a:xfrm>
        </p:spPr>
        <p:txBody>
          <a:bodyPr>
            <a:noAutofit/>
          </a:bodyPr>
          <a:lstStyle/>
          <a:p>
            <a:pPr algn="ctr"/>
            <a:r>
              <a:rPr lang="fr-BE" sz="3600" dirty="0" err="1">
                <a:latin typeface="Vladimir Script" pitchFamily="66" charset="0"/>
              </a:rPr>
              <a:t>Estinnes</a:t>
            </a:r>
            <a:r>
              <a:rPr lang="fr-BE" sz="3600" dirty="0">
                <a:latin typeface="Vladimir Script" pitchFamily="66" charset="0"/>
              </a:rPr>
              <a:t> Auto Club</a:t>
            </a:r>
          </a:p>
        </p:txBody>
      </p:sp>
      <p:sp>
        <p:nvSpPr>
          <p:cNvPr id="5" name="Espace réservé du texte 2"/>
          <p:cNvSpPr txBox="1">
            <a:spLocks/>
          </p:cNvSpPr>
          <p:nvPr/>
        </p:nvSpPr>
        <p:spPr>
          <a:xfrm>
            <a:off x="6516216" y="278092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000" dirty="0">
                <a:latin typeface="Vladimir Script" pitchFamily="66" charset="0"/>
              </a:rPr>
              <a:t>2 </a:t>
            </a:r>
            <a:r>
              <a:rPr lang="fr-BE" sz="4000" baseline="30000" dirty="0" err="1">
                <a:latin typeface="Vladimir Script" pitchFamily="66" charset="0"/>
              </a:rPr>
              <a:t>ème</a:t>
            </a:r>
            <a:r>
              <a:rPr lang="fr-BE" sz="4000" dirty="0">
                <a:latin typeface="Vladimir Script" pitchFamily="66" charset="0"/>
              </a:rPr>
              <a:t> de Cl 8</a:t>
            </a:r>
          </a:p>
          <a:p>
            <a:pPr algn="ctr"/>
            <a:r>
              <a:rPr lang="fr-BE" sz="4800" dirty="0">
                <a:latin typeface="Vladimir Script" pitchFamily="66" charset="0"/>
              </a:rPr>
              <a:t>Bernard </a:t>
            </a:r>
            <a:r>
              <a:rPr lang="fr-BE" sz="4800" dirty="0" err="1">
                <a:latin typeface="Vladimir Script" pitchFamily="66" charset="0"/>
              </a:rPr>
              <a:t>Wilmet</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443800"/>
            <a:ext cx="5638800" cy="3989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4091012"/>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20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1-2-3</a:t>
            </a:r>
          </a:p>
        </p:txBody>
      </p:sp>
      <p:sp>
        <p:nvSpPr>
          <p:cNvPr id="5" name="Espace réservé du texte 2"/>
          <p:cNvSpPr txBox="1">
            <a:spLocks/>
          </p:cNvSpPr>
          <p:nvPr/>
        </p:nvSpPr>
        <p:spPr>
          <a:xfrm>
            <a:off x="6444208" y="256490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1</a:t>
            </a:r>
            <a:r>
              <a:rPr lang="fr-BE" sz="4800" baseline="30000" dirty="0">
                <a:latin typeface="Vladimir Script" pitchFamily="66" charset="0"/>
              </a:rPr>
              <a:t>er</a:t>
            </a:r>
            <a:r>
              <a:rPr lang="fr-BE" sz="4800" dirty="0">
                <a:latin typeface="Vladimir Script" pitchFamily="66" charset="0"/>
              </a:rPr>
              <a:t> de Cl 8</a:t>
            </a:r>
          </a:p>
          <a:p>
            <a:pPr algn="ctr"/>
            <a:r>
              <a:rPr lang="fr-BE" sz="4800" dirty="0">
                <a:latin typeface="Vladimir Script" pitchFamily="66" charset="0"/>
              </a:rPr>
              <a:t>Dirk </a:t>
            </a:r>
            <a:br>
              <a:rPr lang="fr-BE" sz="4800" dirty="0">
                <a:latin typeface="Vladimir Script" pitchFamily="66" charset="0"/>
              </a:rPr>
            </a:br>
            <a:r>
              <a:rPr lang="fr-BE" sz="4800" dirty="0" err="1">
                <a:latin typeface="Vladimir Script" pitchFamily="66" charset="0"/>
              </a:rPr>
              <a:t>Smets</a:t>
            </a:r>
            <a:endParaRPr lang="fr-BE" sz="4000" dirty="0">
              <a:latin typeface="Vladimir Script" pitchFamily="66" charset="0"/>
            </a:endParaRPr>
          </a:p>
        </p:txBody>
      </p:sp>
      <p:pic>
        <p:nvPicPr>
          <p:cNvPr id="7" name="Espace réservé du contenu 6" descr="Une image contenant texte, route, extérieur, rue&#10;&#10;Description générée automatiquement">
            <a:extLst>
              <a:ext uri="{FF2B5EF4-FFF2-40B4-BE49-F238E27FC236}">
                <a16:creationId xmlns:a16="http://schemas.microsoft.com/office/drawing/2014/main" id="{F5983CDF-A9C4-45C9-9874-A7A5BA015512}"/>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
        <p:nvSpPr>
          <p:cNvPr id="9" name="ZoneTexte 8">
            <a:extLst>
              <a:ext uri="{FF2B5EF4-FFF2-40B4-BE49-F238E27FC236}">
                <a16:creationId xmlns:a16="http://schemas.microsoft.com/office/drawing/2014/main" id="{7ADE13D4-2BD5-4621-A28D-F5BF632B7066}"/>
              </a:ext>
            </a:extLst>
          </p:cNvPr>
          <p:cNvSpPr txBox="1"/>
          <p:nvPr/>
        </p:nvSpPr>
        <p:spPr>
          <a:xfrm>
            <a:off x="1115616" y="5805264"/>
            <a:ext cx="4464496" cy="646331"/>
          </a:xfrm>
          <a:prstGeom prst="rect">
            <a:avLst/>
          </a:prstGeom>
          <a:noFill/>
        </p:spPr>
        <p:txBody>
          <a:bodyPr wrap="square" rtlCol="0">
            <a:spAutoFit/>
          </a:bodyPr>
          <a:lstStyle/>
          <a:p>
            <a:pPr algn="ctr"/>
            <a:r>
              <a:rPr lang="fr-BE" sz="3600" b="1" dirty="0">
                <a:latin typeface="Vladimir Script" panose="03050402040407070305" pitchFamily="66" charset="0"/>
              </a:rPr>
              <a:t>NR TROMMELKE</a:t>
            </a:r>
          </a:p>
        </p:txBody>
      </p:sp>
    </p:spTree>
    <p:extLst>
      <p:ext uri="{BB962C8B-B14F-4D97-AF65-F5344CB8AC3E}">
        <p14:creationId xmlns:p14="http://schemas.microsoft.com/office/powerpoint/2010/main" val="3114091012"/>
      </p:ext>
    </p:extLst>
  </p:cSld>
  <p:clrMapOvr>
    <a:masterClrMapping/>
  </p:clrMapOvr>
  <p:transition spd="slow" advClick="0" advTm="4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916832"/>
            <a:ext cx="6172200" cy="1894362"/>
          </a:xfrm>
        </p:spPr>
        <p:txBody>
          <a:bodyPr>
            <a:normAutofit/>
          </a:bodyPr>
          <a:lstStyle/>
          <a:p>
            <a:r>
              <a:rPr lang="fr-BE" sz="8000" b="0" cap="none" dirty="0">
                <a:effectLst>
                  <a:outerShdw blurRad="38100" dist="38100" dir="2700000" algn="tl">
                    <a:srgbClr val="000000">
                      <a:alpha val="43137"/>
                    </a:srgbClr>
                  </a:outerShdw>
                </a:effectLst>
                <a:latin typeface="Vladimir Script" pitchFamily="66" charset="0"/>
              </a:rPr>
              <a:t>Course de Côte</a:t>
            </a:r>
          </a:p>
        </p:txBody>
      </p:sp>
      <p:sp>
        <p:nvSpPr>
          <p:cNvPr id="3" name="Sous-titre 2"/>
          <p:cNvSpPr>
            <a:spLocks noGrp="1"/>
          </p:cNvSpPr>
          <p:nvPr>
            <p:ph type="subTitle" idx="1"/>
          </p:nvPr>
        </p:nvSpPr>
        <p:spPr/>
        <p:txBody>
          <a:bodyPr>
            <a:noAutofit/>
          </a:bodyPr>
          <a:lstStyle/>
          <a:p>
            <a:pPr algn="r"/>
            <a:r>
              <a:rPr lang="fr-BE" sz="4400" b="0" dirty="0">
                <a:latin typeface="Vladimir Script" pitchFamily="66" charset="0"/>
              </a:rPr>
              <a:t>Responsable de la discipline</a:t>
            </a:r>
          </a:p>
          <a:p>
            <a:pPr algn="r"/>
            <a:r>
              <a:rPr lang="fr-BE" sz="4400" b="0" dirty="0">
                <a:latin typeface="Vladimir Script" pitchFamily="66" charset="0"/>
              </a:rPr>
              <a:t>Jean-Claude </a:t>
            </a:r>
            <a:r>
              <a:rPr lang="fr-BE" sz="4400" b="0" dirty="0" err="1">
                <a:latin typeface="Vladimir Script" pitchFamily="66" charset="0"/>
              </a:rPr>
              <a:t>Dormal</a:t>
            </a:r>
            <a:endParaRPr lang="fr-BE" sz="4400" b="0" dirty="0">
              <a:latin typeface="Vladimir Script" pitchFamily="66" charset="0"/>
            </a:endParaRPr>
          </a:p>
        </p:txBody>
      </p:sp>
    </p:spTree>
    <p:extLst>
      <p:ext uri="{BB962C8B-B14F-4D97-AF65-F5344CB8AC3E}">
        <p14:creationId xmlns:p14="http://schemas.microsoft.com/office/powerpoint/2010/main" val="2078328829"/>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14</a:t>
            </a:r>
          </a:p>
        </p:txBody>
      </p:sp>
      <p:sp>
        <p:nvSpPr>
          <p:cNvPr id="3" name="Espace réservé du texte 2"/>
          <p:cNvSpPr>
            <a:spLocks noGrp="1"/>
          </p:cNvSpPr>
          <p:nvPr>
            <p:ph type="body" idx="2"/>
          </p:nvPr>
        </p:nvSpPr>
        <p:spPr>
          <a:xfrm>
            <a:off x="395536" y="5656176"/>
            <a:ext cx="5544616" cy="437119"/>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Clayton </a:t>
            </a:r>
            <a:r>
              <a:rPr lang="fr-BE" sz="4800" dirty="0" err="1">
                <a:latin typeface="Vladimir Script" pitchFamily="66" charset="0"/>
              </a:rPr>
              <a:t>Woygnet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3140827"/>
      </p:ext>
    </p:extLst>
  </p:cSld>
  <p:clrMapOvr>
    <a:masterClrMapping/>
  </p:clrMapOvr>
  <mc:AlternateContent xmlns:mc="http://schemas.openxmlformats.org/markup-compatibility/2006" xmlns:p14="http://schemas.microsoft.com/office/powerpoint/2010/main">
    <mc:Choice Requires="p14">
      <p:transition spd="slow" p14:dur="120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15</a:t>
            </a:r>
          </a:p>
        </p:txBody>
      </p:sp>
      <p:sp>
        <p:nvSpPr>
          <p:cNvPr id="3" name="Espace réservé du texte 2"/>
          <p:cNvSpPr>
            <a:spLocks noGrp="1"/>
          </p:cNvSpPr>
          <p:nvPr>
            <p:ph type="body" idx="2"/>
          </p:nvPr>
        </p:nvSpPr>
        <p:spPr>
          <a:xfrm>
            <a:off x="323528" y="5670737"/>
            <a:ext cx="5616624" cy="346368"/>
          </a:xfrm>
        </p:spPr>
        <p:txBody>
          <a:bodyPr>
            <a:noAutofit/>
          </a:bodyPr>
          <a:lstStyle/>
          <a:p>
            <a:pPr algn="ctr"/>
            <a:r>
              <a:rPr lang="fr-BE" sz="3600" dirty="0">
                <a:latin typeface="Vladimir Script" pitchFamily="66" charset="0"/>
              </a:rPr>
              <a:t>East </a:t>
            </a:r>
            <a:r>
              <a:rPr lang="fr-BE" sz="3600" dirty="0" err="1">
                <a:latin typeface="Vladimir Script" pitchFamily="66" charset="0"/>
              </a:rPr>
              <a:t>Belgium</a:t>
            </a:r>
            <a:r>
              <a:rPr lang="fr-BE" sz="3600" dirty="0">
                <a:latin typeface="Vladimir Script" pitchFamily="66" charset="0"/>
              </a:rPr>
              <a:t> Racing Team</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Didier </a:t>
            </a:r>
            <a:r>
              <a:rPr lang="fr-BE" sz="4800" dirty="0" err="1">
                <a:latin typeface="Vladimir Script" pitchFamily="66" charset="0"/>
              </a:rPr>
              <a:t>Pirlet</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666317"/>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4</a:t>
            </a:r>
          </a:p>
        </p:txBody>
      </p:sp>
      <p:sp>
        <p:nvSpPr>
          <p:cNvPr id="3" name="Espace réservé du texte 2"/>
          <p:cNvSpPr>
            <a:spLocks noGrp="1"/>
          </p:cNvSpPr>
          <p:nvPr>
            <p:ph type="body" idx="2"/>
          </p:nvPr>
        </p:nvSpPr>
        <p:spPr>
          <a:xfrm>
            <a:off x="323528" y="5624129"/>
            <a:ext cx="5616624" cy="378416"/>
          </a:xfrm>
        </p:spPr>
        <p:txBody>
          <a:bodyPr>
            <a:noAutofit/>
          </a:bodyPr>
          <a:lstStyle/>
          <a:p>
            <a:pPr algn="ctr"/>
            <a:r>
              <a:rPr lang="fr-BE" sz="3600" dirty="0">
                <a:latin typeface="Vladimir Script" pitchFamily="66" charset="0"/>
              </a:rPr>
              <a:t>C.M.P. Chiny</a:t>
            </a:r>
          </a:p>
        </p:txBody>
      </p:sp>
      <p:sp>
        <p:nvSpPr>
          <p:cNvPr id="5" name="Espace réservé du texte 2"/>
          <p:cNvSpPr txBox="1">
            <a:spLocks/>
          </p:cNvSpPr>
          <p:nvPr/>
        </p:nvSpPr>
        <p:spPr>
          <a:xfrm>
            <a:off x="6444208" y="263691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400" dirty="0">
                <a:latin typeface="Vladimir Script" pitchFamily="66" charset="0"/>
              </a:rPr>
              <a:t>2 </a:t>
            </a:r>
            <a:r>
              <a:rPr lang="fr-BE" sz="4400" baseline="30000" dirty="0" err="1">
                <a:latin typeface="Vladimir Script" pitchFamily="66" charset="0"/>
              </a:rPr>
              <a:t>ème</a:t>
            </a:r>
            <a:r>
              <a:rPr lang="fr-BE" sz="4400" dirty="0">
                <a:latin typeface="Vladimir Script" pitchFamily="66" charset="0"/>
              </a:rPr>
              <a:t> Cl 14</a:t>
            </a:r>
          </a:p>
          <a:p>
            <a:pPr algn="ctr"/>
            <a:r>
              <a:rPr lang="fr-BE" sz="4800" dirty="0">
                <a:latin typeface="Vladimir Script" pitchFamily="66" charset="0"/>
              </a:rPr>
              <a:t>Julien </a:t>
            </a:r>
            <a:r>
              <a:rPr lang="fr-BE" sz="4800" dirty="0" err="1">
                <a:latin typeface="Vladimir Script" pitchFamily="66" charset="0"/>
              </a:rPr>
              <a:t>Saussus</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8338189"/>
      </p:ext>
    </p:extLst>
  </p:cSld>
  <p:clrMapOvr>
    <a:masterClrMapping/>
  </p:clrMapOvr>
  <mc:AlternateContent xmlns:mc="http://schemas.openxmlformats.org/markup-compatibility/2006" xmlns:p14="http://schemas.microsoft.com/office/powerpoint/2010/main">
    <mc:Choice Requires="p14">
      <p:transition spd="slow" p14:dur="16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amond(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4</a:t>
            </a:r>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444208"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Cl 14</a:t>
            </a:r>
          </a:p>
          <a:p>
            <a:pPr algn="ctr"/>
            <a:r>
              <a:rPr lang="fr-BE" sz="4800" dirty="0">
                <a:latin typeface="Vladimir Script" pitchFamily="66" charset="0"/>
              </a:rPr>
              <a:t>Joseph Ferro</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2927225"/>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20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a:t>
            </a:r>
            <a:r>
              <a:rPr lang="fr-BE" dirty="0" err="1"/>
              <a:t>junor</a:t>
            </a:r>
            <a:endParaRPr lang="fr-BE" dirty="0"/>
          </a:p>
        </p:txBody>
      </p:sp>
      <p:sp>
        <p:nvSpPr>
          <p:cNvPr id="3" name="Espace réservé du texte 2"/>
          <p:cNvSpPr>
            <a:spLocks noGrp="1"/>
          </p:cNvSpPr>
          <p:nvPr>
            <p:ph type="body" idx="2"/>
          </p:nvPr>
        </p:nvSpPr>
        <p:spPr>
          <a:xfrm>
            <a:off x="6372200" y="3068960"/>
            <a:ext cx="2376264" cy="1930544"/>
          </a:xfrm>
        </p:spPr>
        <p:txBody>
          <a:bodyPr>
            <a:noAutofit/>
          </a:bodyPr>
          <a:lstStyle/>
          <a:p>
            <a:pPr algn="ctr"/>
            <a:r>
              <a:rPr lang="fr-BE" sz="5400" dirty="0">
                <a:latin typeface="Vladimir Script" pitchFamily="66" charset="0"/>
              </a:rPr>
              <a:t>3 </a:t>
            </a:r>
            <a:r>
              <a:rPr lang="fr-BE" sz="5400" baseline="30000" dirty="0" err="1">
                <a:latin typeface="Vladimir Script" pitchFamily="66" charset="0"/>
              </a:rPr>
              <a:t>ème</a:t>
            </a:r>
            <a:r>
              <a:rPr lang="fr-BE" sz="5400" dirty="0">
                <a:latin typeface="Vladimir Script" pitchFamily="66" charset="0"/>
              </a:rPr>
              <a:t> </a:t>
            </a:r>
          </a:p>
          <a:p>
            <a:pPr algn="ctr"/>
            <a:r>
              <a:rPr lang="fr-BE" sz="5400" dirty="0">
                <a:latin typeface="Vladimir Script" pitchFamily="66" charset="0"/>
              </a:rPr>
              <a:t>Quentin </a:t>
            </a:r>
            <a:r>
              <a:rPr lang="fr-BE" sz="5400" dirty="0" err="1">
                <a:latin typeface="Vladimir Script" pitchFamily="66" charset="0"/>
              </a:rPr>
              <a:t>Dewaele</a:t>
            </a:r>
            <a:endParaRPr lang="fr-BE" sz="5400" dirty="0">
              <a:latin typeface="Vladimir Script" pitchFamily="66" charset="0"/>
            </a:endParaRP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1227459379"/>
      </p:ext>
    </p:extLst>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Divisions 4</a:t>
            </a:r>
          </a:p>
        </p:txBody>
      </p:sp>
      <p:sp>
        <p:nvSpPr>
          <p:cNvPr id="3" name="Espace réservé du texte 2"/>
          <p:cNvSpPr>
            <a:spLocks noGrp="1"/>
          </p:cNvSpPr>
          <p:nvPr>
            <p:ph type="body" idx="2"/>
          </p:nvPr>
        </p:nvSpPr>
        <p:spPr>
          <a:xfrm>
            <a:off x="295250" y="5623519"/>
            <a:ext cx="5644902" cy="379025"/>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372200"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a:t>
            </a:r>
            <a:r>
              <a:rPr lang="fr-BE" sz="4800" baseline="30000" dirty="0">
                <a:latin typeface="Vladimir Script" pitchFamily="66" charset="0"/>
              </a:rPr>
              <a:t>er</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 1</a:t>
            </a:r>
            <a:r>
              <a:rPr lang="fr-BE" sz="4800" baseline="30000" dirty="0">
                <a:latin typeface="Vladimir Script" pitchFamily="66" charset="0"/>
              </a:rPr>
              <a:t>er</a:t>
            </a:r>
            <a:r>
              <a:rPr lang="fr-BE" sz="4800" dirty="0">
                <a:latin typeface="Vladimir Script" pitchFamily="66" charset="0"/>
              </a:rPr>
              <a:t>  Cl 15</a:t>
            </a:r>
          </a:p>
          <a:p>
            <a:pPr algn="ctr"/>
            <a:r>
              <a:rPr lang="fr-BE" sz="4800" dirty="0">
                <a:latin typeface="Vladimir Script" pitchFamily="66" charset="0"/>
              </a:rPr>
              <a:t>Jacques Marchal</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2927225"/>
      </p:ext>
    </p:extLst>
  </p:cSld>
  <p:clrMapOvr>
    <a:masterClrMapping/>
  </p:clrMapOvr>
  <mc:AlternateContent xmlns:mc="http://schemas.openxmlformats.org/markup-compatibility/2006" xmlns:p14="http://schemas.microsoft.com/office/powerpoint/2010/main">
    <mc:Choice Requires="p14">
      <p:transition spd="slow" p14:dur="2000" advClick="0" advTm="400">
        <p:diamond/>
      </p:transition>
    </mc:Choice>
    <mc:Fallback xmlns="">
      <p:transition spd="slow" advClick="0" advTm="40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4</a:t>
            </a:r>
          </a:p>
        </p:txBody>
      </p:sp>
      <p:sp>
        <p:nvSpPr>
          <p:cNvPr id="3" name="Espace réservé du texte 2"/>
          <p:cNvSpPr>
            <a:spLocks noGrp="1"/>
          </p:cNvSpPr>
          <p:nvPr>
            <p:ph type="body" idx="2"/>
          </p:nvPr>
        </p:nvSpPr>
        <p:spPr>
          <a:xfrm>
            <a:off x="323528" y="5589239"/>
            <a:ext cx="5616624" cy="413305"/>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72200" y="321297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Pierre Tournay</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2927225"/>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6</a:t>
            </a:r>
          </a:p>
        </p:txBody>
      </p:sp>
      <p:sp>
        <p:nvSpPr>
          <p:cNvPr id="3" name="Espace réservé du texte 2"/>
          <p:cNvSpPr>
            <a:spLocks noGrp="1"/>
          </p:cNvSpPr>
          <p:nvPr>
            <p:ph type="body" idx="2"/>
          </p:nvPr>
        </p:nvSpPr>
        <p:spPr>
          <a:xfrm>
            <a:off x="899592" y="5805264"/>
            <a:ext cx="4320480" cy="288032"/>
          </a:xfrm>
        </p:spPr>
        <p:txBody>
          <a:bodyPr>
            <a:noAutofit/>
          </a:bodyPr>
          <a:lstStyle/>
          <a:p>
            <a:pPr algn="ctr"/>
            <a:r>
              <a:rPr lang="fr-BE" sz="3600" dirty="0">
                <a:latin typeface="Vladimir Script" pitchFamily="66" charset="0"/>
              </a:rPr>
              <a:t>C.M.P. Chiny</a:t>
            </a:r>
          </a:p>
        </p:txBody>
      </p:sp>
      <p:sp>
        <p:nvSpPr>
          <p:cNvPr id="5" name="Espace réservé du texte 2"/>
          <p:cNvSpPr txBox="1">
            <a:spLocks/>
          </p:cNvSpPr>
          <p:nvPr/>
        </p:nvSpPr>
        <p:spPr>
          <a:xfrm>
            <a:off x="6372200" y="371703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Ludovic Burnet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47750" y="1371600"/>
            <a:ext cx="4152900" cy="4133850"/>
          </a:xfrm>
        </p:spPr>
      </p:pic>
    </p:spTree>
    <p:extLst>
      <p:ext uri="{BB962C8B-B14F-4D97-AF65-F5344CB8AC3E}">
        <p14:creationId xmlns:p14="http://schemas.microsoft.com/office/powerpoint/2010/main" val="2812067425"/>
      </p:ext>
    </p:extLst>
  </p:cSld>
  <p:clrMapOvr>
    <a:masterClrMapping/>
  </p:clrMapOvr>
  <mc:AlternateContent xmlns:mc="http://schemas.openxmlformats.org/markup-compatibility/2006" xmlns:p14="http://schemas.microsoft.com/office/powerpoint/2010/main">
    <mc:Choice Requires="p14">
      <p:transition spd="slow" p14:dur="200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plus(in)">
                                      <p:cBhvr>
                                        <p:cTn id="10" dur="2000"/>
                                        <p:tgtEl>
                                          <p:spTgt spid="6"/>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plus(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7</a:t>
            </a:r>
          </a:p>
        </p:txBody>
      </p:sp>
      <p:sp>
        <p:nvSpPr>
          <p:cNvPr id="3" name="Espace réservé du texte 2"/>
          <p:cNvSpPr>
            <a:spLocks noGrp="1"/>
          </p:cNvSpPr>
          <p:nvPr>
            <p:ph type="body" idx="2"/>
          </p:nvPr>
        </p:nvSpPr>
        <p:spPr>
          <a:xfrm>
            <a:off x="323528" y="5589240"/>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263691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Jacques Antoine </a:t>
            </a:r>
            <a:r>
              <a:rPr lang="fr-BE" sz="4800" dirty="0" err="1">
                <a:latin typeface="Vladimir Script" pitchFamily="66" charset="0"/>
              </a:rPr>
              <a:t>Lallement</a:t>
            </a:r>
            <a:endParaRPr lang="fr-BE" sz="4000" dirty="0">
              <a:latin typeface="Vladimir Script" pitchFamily="66" charset="0"/>
            </a:endParaRPr>
          </a:p>
        </p:txBody>
      </p:sp>
      <p:pic>
        <p:nvPicPr>
          <p:cNvPr id="9" name="Espace réservé du contenu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2812067425"/>
      </p:ext>
    </p:extLst>
  </p:cSld>
  <p:clrMapOvr>
    <a:masterClrMapping/>
  </p:clrMapOvr>
  <mc:AlternateContent xmlns:mc="http://schemas.openxmlformats.org/markup-compatibility/2006" xmlns:p14="http://schemas.microsoft.com/office/powerpoint/2010/main">
    <mc:Choice Requires="p14">
      <p:transition spd="slow" p14:dur="16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7</a:t>
            </a:r>
          </a:p>
        </p:txBody>
      </p:sp>
      <p:sp>
        <p:nvSpPr>
          <p:cNvPr id="3" name="Espace réservé du texte 2"/>
          <p:cNvSpPr>
            <a:spLocks noGrp="1"/>
          </p:cNvSpPr>
          <p:nvPr>
            <p:ph type="body" idx="2"/>
          </p:nvPr>
        </p:nvSpPr>
        <p:spPr>
          <a:xfrm>
            <a:off x="323528" y="5589240"/>
            <a:ext cx="5688632" cy="34636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Visetoise</a:t>
            </a:r>
            <a:endParaRPr lang="fr-BE" sz="3600" dirty="0">
              <a:latin typeface="Vladimir Script" pitchFamily="66" charset="0"/>
            </a:endParaRPr>
          </a:p>
        </p:txBody>
      </p:sp>
      <p:sp>
        <p:nvSpPr>
          <p:cNvPr id="5" name="Espace réservé du texte 2"/>
          <p:cNvSpPr txBox="1">
            <a:spLocks/>
          </p:cNvSpPr>
          <p:nvPr/>
        </p:nvSpPr>
        <p:spPr>
          <a:xfrm>
            <a:off x="6372200" y="3303727"/>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Quentin </a:t>
            </a:r>
            <a:r>
              <a:rPr lang="fr-BE" sz="4400" dirty="0">
                <a:latin typeface="Vladimir Script" pitchFamily="66" charset="0"/>
              </a:rPr>
              <a:t>Barthelemy</a:t>
            </a:r>
            <a:endParaRPr lang="fr-BE" sz="3600" dirty="0">
              <a:latin typeface="Vladimir Script" pitchFamily="66" charset="0"/>
            </a:endParaRPr>
          </a:p>
        </p:txBody>
      </p:sp>
      <p:pic>
        <p:nvPicPr>
          <p:cNvPr id="9" name="Espace réservé du contenu 8" descr="Une image contenant texte, arbre, extérieur, route&#10;&#10;Description générée automatiquement">
            <a:extLst>
              <a:ext uri="{FF2B5EF4-FFF2-40B4-BE49-F238E27FC236}">
                <a16:creationId xmlns:a16="http://schemas.microsoft.com/office/drawing/2014/main" id="{D2EBCFFD-EE14-4396-B62D-710A6D9DA7C0}"/>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484226173"/>
      </p:ext>
    </p:extLst>
  </p:cSld>
  <p:clrMapOvr>
    <a:masterClrMapping/>
  </p:clrMapOvr>
  <mc:AlternateContent xmlns:mc="http://schemas.openxmlformats.org/markup-compatibility/2006" xmlns:p14="http://schemas.microsoft.com/office/powerpoint/2010/main">
    <mc:Choice Requires="p14">
      <p:transition spd="slow" p14:dur="1200" advClick="0" advTm="400">
        <p14:prism/>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2000"/>
                                        <p:tgtEl>
                                          <p:spTgt spid="5"/>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Horizontal)">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7</a:t>
            </a:r>
          </a:p>
        </p:txBody>
      </p:sp>
      <p:sp>
        <p:nvSpPr>
          <p:cNvPr id="3" name="Espace réservé du texte 2"/>
          <p:cNvSpPr>
            <a:spLocks noGrp="1"/>
          </p:cNvSpPr>
          <p:nvPr>
            <p:ph type="body" idx="2"/>
          </p:nvPr>
        </p:nvSpPr>
        <p:spPr>
          <a:xfrm>
            <a:off x="323528" y="5667562"/>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Philippe Denis</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484226173"/>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20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10</a:t>
            </a:r>
          </a:p>
        </p:txBody>
      </p:sp>
      <p:sp>
        <p:nvSpPr>
          <p:cNvPr id="3" name="Espace réservé du texte 2"/>
          <p:cNvSpPr>
            <a:spLocks noGrp="1"/>
          </p:cNvSpPr>
          <p:nvPr>
            <p:ph type="body" idx="2"/>
          </p:nvPr>
        </p:nvSpPr>
        <p:spPr>
          <a:xfrm>
            <a:off x="323528" y="5589240"/>
            <a:ext cx="5616624" cy="360040"/>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Anthony Boulanger</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484226173"/>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 calcmode="lin" valueType="num">
                                      <p:cBhvr>
                                        <p:cTn id="15" dur="2000" fill="hold"/>
                                        <p:tgtEl>
                                          <p:spTgt spid="6"/>
                                        </p:tgtEl>
                                        <p:attrNameLst>
                                          <p:attrName>style.rotation</p:attrName>
                                        </p:attrNameLst>
                                      </p:cBhvr>
                                      <p:tavLst>
                                        <p:tav tm="0">
                                          <p:val>
                                            <p:fltVal val="90"/>
                                          </p:val>
                                        </p:tav>
                                        <p:tav tm="100000">
                                          <p:val>
                                            <p:fltVal val="0"/>
                                          </p:val>
                                        </p:tav>
                                      </p:tavLst>
                                    </p:anim>
                                    <p:animEffect transition="in" filter="fade">
                                      <p:cBhvr>
                                        <p:cTn id="16" dur="2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12</a:t>
            </a:r>
          </a:p>
        </p:txBody>
      </p:sp>
      <p:sp>
        <p:nvSpPr>
          <p:cNvPr id="3" name="Espace réservé du texte 2"/>
          <p:cNvSpPr>
            <a:spLocks noGrp="1"/>
          </p:cNvSpPr>
          <p:nvPr>
            <p:ph type="body" idx="2"/>
          </p:nvPr>
        </p:nvSpPr>
        <p:spPr>
          <a:xfrm>
            <a:off x="323528" y="5517231"/>
            <a:ext cx="5616624" cy="485313"/>
          </a:xfrm>
        </p:spPr>
        <p:txBody>
          <a:bodyPr>
            <a:no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Jean-François </a:t>
            </a:r>
            <a:r>
              <a:rPr lang="fr-BE" sz="4800" dirty="0" err="1">
                <a:latin typeface="Vladimir Script" pitchFamily="66" charset="0"/>
              </a:rPr>
              <a:t>Lepot</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2823776574"/>
      </p:ext>
    </p:extLst>
  </p:cSld>
  <p:clrMapOvr>
    <a:masterClrMapping/>
  </p:clrMapOvr>
  <mc:AlternateContent xmlns:mc="http://schemas.openxmlformats.org/markup-compatibility/2006" xmlns:p14="http://schemas.microsoft.com/office/powerpoint/2010/main">
    <mc:Choice Requires="p14">
      <p:transition spd="slow" p14:dur="1100" advClick="0" advTm="400">
        <p14:switch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13</a:t>
            </a:r>
          </a:p>
        </p:txBody>
      </p:sp>
      <p:sp>
        <p:nvSpPr>
          <p:cNvPr id="3" name="Espace réservé du texte 2"/>
          <p:cNvSpPr>
            <a:spLocks noGrp="1"/>
          </p:cNvSpPr>
          <p:nvPr>
            <p:ph type="body" idx="2"/>
          </p:nvPr>
        </p:nvSpPr>
        <p:spPr>
          <a:xfrm>
            <a:off x="323528" y="5733256"/>
            <a:ext cx="5616624" cy="360040"/>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Daniel </a:t>
            </a:r>
            <a:r>
              <a:rPr lang="fr-BE" sz="4800" dirty="0" err="1">
                <a:latin typeface="Vladimir Script" pitchFamily="66" charset="0"/>
              </a:rPr>
              <a:t>Dierckx</a:t>
            </a:r>
            <a:endParaRPr lang="fr-BE" sz="4000" dirty="0">
              <a:latin typeface="Vladimir Script" pitchFamily="66" charset="0"/>
            </a:endParaRPr>
          </a:p>
        </p:txBody>
      </p:sp>
      <p:pic>
        <p:nvPicPr>
          <p:cNvPr id="10" name="Image 9" descr="Une image contenant texte, arbre, extérieur, route&#10;&#10;Description générée automatiquement">
            <a:extLst>
              <a:ext uri="{FF2B5EF4-FFF2-40B4-BE49-F238E27FC236}">
                <a16:creationId xmlns:a16="http://schemas.microsoft.com/office/drawing/2014/main" id="{83B549E7-1A67-4E52-A299-6B32C68B4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64" y="1844824"/>
            <a:ext cx="5220072" cy="3480048"/>
          </a:xfrm>
          <a:prstGeom prst="rect">
            <a:avLst/>
          </a:prstGeom>
        </p:spPr>
      </p:pic>
      <p:sp>
        <p:nvSpPr>
          <p:cNvPr id="11" name="Espace réservé du contenu 10">
            <a:extLst>
              <a:ext uri="{FF2B5EF4-FFF2-40B4-BE49-F238E27FC236}">
                <a16:creationId xmlns:a16="http://schemas.microsoft.com/office/drawing/2014/main" id="{5E708041-D297-45EF-A601-F4B2171F75B1}"/>
              </a:ext>
            </a:extLst>
          </p:cNvPr>
          <p:cNvSpPr>
            <a:spLocks noGrp="1"/>
          </p:cNvSpPr>
          <p:nvPr>
            <p:ph sz="quarter" idx="1"/>
          </p:nvPr>
        </p:nvSpPr>
        <p:spPr/>
        <p:txBody>
          <a:bodyPr/>
          <a:lstStyle/>
          <a:p>
            <a:endParaRPr lang="fr-BE" dirty="0"/>
          </a:p>
        </p:txBody>
      </p:sp>
    </p:spTree>
    <p:extLst>
      <p:ext uri="{BB962C8B-B14F-4D97-AF65-F5344CB8AC3E}">
        <p14:creationId xmlns:p14="http://schemas.microsoft.com/office/powerpoint/2010/main" val="2823776574"/>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a:t>
            </a:r>
            <a:r>
              <a:rPr lang="fr-BE" dirty="0" err="1"/>
              <a:t>Div</a:t>
            </a:r>
            <a:r>
              <a:rPr lang="fr-BE" dirty="0"/>
              <a:t> 1-2-3</a:t>
            </a:r>
          </a:p>
        </p:txBody>
      </p:sp>
      <p:sp>
        <p:nvSpPr>
          <p:cNvPr id="3" name="Espace réservé du texte 2"/>
          <p:cNvSpPr>
            <a:spLocks noGrp="1"/>
          </p:cNvSpPr>
          <p:nvPr>
            <p:ph type="body" idx="2"/>
          </p:nvPr>
        </p:nvSpPr>
        <p:spPr>
          <a:xfrm>
            <a:off x="323528" y="5589240"/>
            <a:ext cx="5616624" cy="648072"/>
          </a:xfrm>
        </p:spPr>
        <p:txBody>
          <a:bodyPr>
            <a:normAutofit/>
          </a:bodyPr>
          <a:lstStyle/>
          <a:p>
            <a:pPr algn="ctr"/>
            <a:r>
              <a:rPr lang="fr-BE" sz="3600" dirty="0">
                <a:latin typeface="Vladimir Script" pitchFamily="66" charset="0"/>
              </a:rPr>
              <a:t>C.M.P. Chiny</a:t>
            </a:r>
          </a:p>
        </p:txBody>
      </p:sp>
      <p:sp>
        <p:nvSpPr>
          <p:cNvPr id="5" name="Espace réservé du texte 2"/>
          <p:cNvSpPr txBox="1">
            <a:spLocks/>
          </p:cNvSpPr>
          <p:nvPr/>
        </p:nvSpPr>
        <p:spPr>
          <a:xfrm>
            <a:off x="6516216"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3600" dirty="0">
                <a:latin typeface="Vladimir Script" pitchFamily="66" charset="0"/>
              </a:rPr>
              <a:t>2 </a:t>
            </a:r>
            <a:r>
              <a:rPr lang="fr-BE" sz="3600" baseline="30000" dirty="0" err="1">
                <a:latin typeface="Vladimir Script" pitchFamily="66" charset="0"/>
              </a:rPr>
              <a:t>ème</a:t>
            </a:r>
            <a:r>
              <a:rPr lang="fr-BE" sz="3600" dirty="0">
                <a:latin typeface="Vladimir Script" pitchFamily="66" charset="0"/>
              </a:rPr>
              <a:t> de Cl 13</a:t>
            </a:r>
          </a:p>
          <a:p>
            <a:pPr algn="ctr"/>
            <a:r>
              <a:rPr lang="fr-BE" sz="4800" dirty="0">
                <a:latin typeface="Vladimir Script" pitchFamily="66" charset="0"/>
              </a:rPr>
              <a:t>Patrick </a:t>
            </a:r>
            <a:r>
              <a:rPr lang="fr-BE" sz="4800" dirty="0" err="1">
                <a:latin typeface="Vladimir Script" pitchFamily="66" charset="0"/>
              </a:rPr>
              <a:t>Clajot</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602391"/>
            <a:ext cx="5638800" cy="3672268"/>
          </a:xfrm>
        </p:spPr>
      </p:pic>
    </p:spTree>
    <p:extLst>
      <p:ext uri="{BB962C8B-B14F-4D97-AF65-F5344CB8AC3E}">
        <p14:creationId xmlns:p14="http://schemas.microsoft.com/office/powerpoint/2010/main" val="2823776574"/>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a:t>
            </a:r>
            <a:r>
              <a:rPr lang="fr-BE" dirty="0" err="1"/>
              <a:t>junor</a:t>
            </a:r>
            <a:endParaRPr lang="fr-BE" dirty="0"/>
          </a:p>
        </p:txBody>
      </p:sp>
      <p:sp>
        <p:nvSpPr>
          <p:cNvPr id="3" name="Espace réservé du texte 2"/>
          <p:cNvSpPr>
            <a:spLocks noGrp="1"/>
          </p:cNvSpPr>
          <p:nvPr>
            <p:ph type="body" idx="2"/>
          </p:nvPr>
        </p:nvSpPr>
        <p:spPr>
          <a:xfrm>
            <a:off x="6372200" y="3140968"/>
            <a:ext cx="2376264" cy="1930544"/>
          </a:xfrm>
        </p:spPr>
        <p:txBody>
          <a:bodyPr>
            <a:noAutofit/>
          </a:bodyPr>
          <a:lstStyle/>
          <a:p>
            <a:pPr algn="ctr"/>
            <a:r>
              <a:rPr lang="fr-BE" sz="5400" dirty="0">
                <a:latin typeface="Vladimir Script" pitchFamily="66" charset="0"/>
              </a:rPr>
              <a:t>2 </a:t>
            </a:r>
            <a:r>
              <a:rPr lang="fr-BE" sz="5400" baseline="30000" dirty="0" err="1">
                <a:latin typeface="Vladimir Script" pitchFamily="66" charset="0"/>
              </a:rPr>
              <a:t>ème</a:t>
            </a:r>
            <a:r>
              <a:rPr lang="fr-BE" sz="5400" dirty="0">
                <a:latin typeface="Vladimir Script" pitchFamily="66" charset="0"/>
              </a:rPr>
              <a:t> </a:t>
            </a:r>
          </a:p>
          <a:p>
            <a:pPr algn="ctr"/>
            <a:r>
              <a:rPr lang="fr-BE" sz="5400" dirty="0" err="1">
                <a:latin typeface="Vladimir Script" pitchFamily="66" charset="0"/>
              </a:rPr>
              <a:t>Daymon</a:t>
            </a:r>
            <a:r>
              <a:rPr lang="fr-BE" sz="5400" dirty="0">
                <a:latin typeface="Vladimir Script" pitchFamily="66" charset="0"/>
              </a:rPr>
              <a:t> </a:t>
            </a:r>
            <a:r>
              <a:rPr lang="fr-BE" sz="5400" dirty="0" err="1">
                <a:latin typeface="Vladimir Script" pitchFamily="66" charset="0"/>
              </a:rPr>
              <a:t>Wirtz</a:t>
            </a:r>
            <a:endParaRPr lang="fr-BE" sz="54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3249838"/>
      </p:ext>
    </p:extLst>
  </p:cSld>
  <p:clrMapOvr>
    <a:masterClrMapping/>
  </p:clrMapOvr>
  <mc:AlternateContent xmlns:mc="http://schemas.openxmlformats.org/markup-compatibility/2006" xmlns:p14="http://schemas.microsoft.com/office/powerpoint/2010/main">
    <mc:Choice Requires="p14">
      <p:transition spd="slow" p14:dur="1600" advClick="0" advTm="2000">
        <p14:prism isContent="1" isInverted="1"/>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8)">
                                      <p:cBhvr>
                                        <p:cTn id="12" dur="2000"/>
                                        <p:tgtEl>
                                          <p:spTgt spid="3">
                                            <p:txEl>
                                              <p:pRg st="1" end="1"/>
                                            </p:txEl>
                                          </p:spTgt>
                                        </p:tgtEl>
                                      </p:cBhvr>
                                    </p:animEffect>
                                  </p:childTnLst>
                                </p:cTn>
                              </p:par>
                              <p:par>
                                <p:cTn id="13" presetID="21"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8)">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a:t>
            </a:r>
            <a:r>
              <a:rPr lang="fr-BE" dirty="0" err="1"/>
              <a:t>Div</a:t>
            </a:r>
            <a:r>
              <a:rPr lang="fr-BE" dirty="0"/>
              <a:t> 1-2-3</a:t>
            </a:r>
          </a:p>
        </p:txBody>
      </p:sp>
      <p:sp>
        <p:nvSpPr>
          <p:cNvPr id="3" name="Espace réservé du texte 2"/>
          <p:cNvSpPr>
            <a:spLocks noGrp="1"/>
          </p:cNvSpPr>
          <p:nvPr>
            <p:ph type="body" idx="2"/>
          </p:nvPr>
        </p:nvSpPr>
        <p:spPr>
          <a:xfrm>
            <a:off x="755576" y="5877272"/>
            <a:ext cx="4896544" cy="360040"/>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516216" y="292494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13</a:t>
            </a:r>
          </a:p>
          <a:p>
            <a:pPr algn="ctr"/>
            <a:r>
              <a:rPr lang="fr-BE" sz="4800" dirty="0">
                <a:latin typeface="Vladimir Script" pitchFamily="66" charset="0"/>
              </a:rPr>
              <a:t>Francis Gilles</a:t>
            </a:r>
            <a:endParaRPr lang="fr-BE" sz="4000" dirty="0">
              <a:latin typeface="Vladimir Script" pitchFamily="66" charset="0"/>
            </a:endParaRPr>
          </a:p>
        </p:txBody>
      </p:sp>
      <p:pic>
        <p:nvPicPr>
          <p:cNvPr id="9" name="Espace réservé du contenu 8" descr="Une image contenant texte, arbre, route, extérieur&#10;&#10;Description générée automatiquement">
            <a:extLst>
              <a:ext uri="{FF2B5EF4-FFF2-40B4-BE49-F238E27FC236}">
                <a16:creationId xmlns:a16="http://schemas.microsoft.com/office/drawing/2014/main" id="{6798FCC2-1DF1-4EFB-BFF0-C3AE0A5320AB}"/>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113271834"/>
      </p:ext>
    </p:extLst>
  </p:cSld>
  <p:clrMapOvr>
    <a:masterClrMapping/>
  </p:clrMapOvr>
  <mc:AlternateContent xmlns:mc="http://schemas.openxmlformats.org/markup-compatibility/2006" xmlns:p14="http://schemas.microsoft.com/office/powerpoint/2010/main">
    <mc:Choice Requires="p14">
      <p:transition spd="slow" p14:dur="14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a:t>
            </a:r>
            <a:r>
              <a:rPr lang="fr-BE" dirty="0" err="1"/>
              <a:t>Div</a:t>
            </a:r>
            <a:r>
              <a:rPr lang="fr-BE" dirty="0"/>
              <a:t> 1-2-3</a:t>
            </a:r>
          </a:p>
        </p:txBody>
      </p:sp>
      <p:sp>
        <p:nvSpPr>
          <p:cNvPr id="3" name="Espace réservé du texte 2"/>
          <p:cNvSpPr>
            <a:spLocks noGrp="1"/>
          </p:cNvSpPr>
          <p:nvPr>
            <p:ph type="body" idx="2"/>
          </p:nvPr>
        </p:nvSpPr>
        <p:spPr>
          <a:xfrm>
            <a:off x="251520" y="5661248"/>
            <a:ext cx="5688632" cy="432048"/>
          </a:xfrm>
        </p:spPr>
        <p:txBody>
          <a:bodyPr>
            <a:noAutofit/>
          </a:bodyPr>
          <a:lstStyle/>
          <a:p>
            <a:pPr algn="ctr"/>
            <a:r>
              <a:rPr lang="fr-BE" sz="3600" dirty="0" err="1">
                <a:latin typeface="Vladimir Script" pitchFamily="66" charset="0"/>
              </a:rPr>
              <a:t>Bomerée</a:t>
            </a:r>
            <a:r>
              <a:rPr lang="fr-BE" sz="3600" dirty="0">
                <a:latin typeface="Vladimir Script" pitchFamily="66" charset="0"/>
              </a:rPr>
              <a:t> Motor Club</a:t>
            </a:r>
          </a:p>
        </p:txBody>
      </p:sp>
      <p:sp>
        <p:nvSpPr>
          <p:cNvPr id="5" name="Espace réservé du texte 2"/>
          <p:cNvSpPr txBox="1">
            <a:spLocks/>
          </p:cNvSpPr>
          <p:nvPr/>
        </p:nvSpPr>
        <p:spPr>
          <a:xfrm>
            <a:off x="6372200" y="263691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 </a:t>
            </a:r>
            <a:br>
              <a:rPr lang="fr-BE" sz="4800" dirty="0">
                <a:latin typeface="Vladimir Script" pitchFamily="66" charset="0"/>
              </a:rPr>
            </a:br>
            <a:r>
              <a:rPr lang="fr-BE" sz="3600" dirty="0">
                <a:latin typeface="Vladimir Script" pitchFamily="66" charset="0"/>
              </a:rPr>
              <a:t>1 </a:t>
            </a:r>
            <a:r>
              <a:rPr lang="fr-BE" sz="3600" baseline="30000" dirty="0">
                <a:latin typeface="Vladimir Script" pitchFamily="66" charset="0"/>
              </a:rPr>
              <a:t>er</a:t>
            </a:r>
            <a:r>
              <a:rPr lang="fr-BE" sz="3600" dirty="0">
                <a:latin typeface="Vladimir Script" pitchFamily="66" charset="0"/>
              </a:rPr>
              <a:t>  de Cl 12</a:t>
            </a:r>
          </a:p>
          <a:p>
            <a:pPr algn="ctr"/>
            <a:r>
              <a:rPr lang="fr-BE" sz="4800" dirty="0">
                <a:latin typeface="Vladimir Script" pitchFamily="66" charset="0"/>
              </a:rPr>
              <a:t>Christophe Le Nouvel</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113271834"/>
      </p:ext>
    </p:extLst>
  </p:cSld>
  <p:clrMapOvr>
    <a:masterClrMapping/>
  </p:clrMapOvr>
  <mc:AlternateContent xmlns:mc="http://schemas.openxmlformats.org/markup-compatibility/2006" xmlns:p14="http://schemas.microsoft.com/office/powerpoint/2010/main">
    <mc:Choice Requires="p14">
      <p:transition spd="slow" p14:dur="3900" advClick="0" advTm="400">
        <p14:glitter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1469504"/>
          </a:xfrm>
        </p:spPr>
        <p:txBody>
          <a:bodyPr>
            <a:normAutofit/>
          </a:bodyPr>
          <a:lstStyle/>
          <a:p>
            <a:r>
              <a:rPr lang="fr-BE" sz="7200" b="0" cap="none" dirty="0">
                <a:effectLst>
                  <a:outerShdw blurRad="38100" dist="38100" dir="2700000" algn="tl">
                    <a:srgbClr val="000000">
                      <a:alpha val="43137"/>
                    </a:srgbClr>
                  </a:outerShdw>
                </a:effectLst>
                <a:latin typeface="Vladimir Script" pitchFamily="66" charset="0"/>
              </a:rPr>
              <a:t>Inter Ecurie</a:t>
            </a:r>
          </a:p>
        </p:txBody>
      </p:sp>
      <p:sp>
        <p:nvSpPr>
          <p:cNvPr id="3" name="Espace réservé du texte 2"/>
          <p:cNvSpPr>
            <a:spLocks noGrp="1"/>
          </p:cNvSpPr>
          <p:nvPr>
            <p:ph type="body" idx="1"/>
          </p:nvPr>
        </p:nvSpPr>
        <p:spPr/>
        <p:txBody>
          <a:bodyPr>
            <a:normAutofit/>
          </a:bodyPr>
          <a:lstStyle/>
          <a:p>
            <a:r>
              <a:rPr lang="fr-BE" sz="4400" b="0" dirty="0">
                <a:latin typeface="Vladimir Script" pitchFamily="66" charset="0"/>
              </a:rPr>
              <a:t>Ecurie Baudouin </a:t>
            </a:r>
            <a:r>
              <a:rPr lang="fr-BE" sz="4400" b="0" dirty="0" err="1">
                <a:latin typeface="Vladimir Script" pitchFamily="66" charset="0"/>
              </a:rPr>
              <a:t>Visétoise</a:t>
            </a:r>
            <a:endParaRPr lang="fr-BE" sz="4400" b="0" dirty="0">
              <a:latin typeface="Vladimir Script" pitchFamily="66" charset="0"/>
            </a:endParaRPr>
          </a:p>
        </p:txBody>
      </p:sp>
    </p:spTree>
    <p:extLst>
      <p:ext uri="{BB962C8B-B14F-4D97-AF65-F5344CB8AC3E}">
        <p14:creationId xmlns:p14="http://schemas.microsoft.com/office/powerpoint/2010/main" val="3197936926"/>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80">
                                          <p:stCondLst>
                                            <p:cond delay="0"/>
                                          </p:stCondLst>
                                        </p:cTn>
                                        <p:tgtEl>
                                          <p:spTgt spid="3">
                                            <p:txEl>
                                              <p:pRg st="0" end="0"/>
                                            </p:txEl>
                                          </p:spTgt>
                                        </p:tgtEl>
                                      </p:cBhvr>
                                    </p:animEffect>
                                    <p:anim calcmode="lin" valueType="num">
                                      <p:cBhvr>
                                        <p:cTn id="2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0" end="0"/>
                                            </p:txEl>
                                          </p:spTgt>
                                        </p:tgtEl>
                                      </p:cBhvr>
                                      <p:to x="100000" y="60000"/>
                                    </p:animScale>
                                    <p:animScale>
                                      <p:cBhvr>
                                        <p:cTn id="30" dur="166" decel="50000">
                                          <p:stCondLst>
                                            <p:cond delay="676"/>
                                          </p:stCondLst>
                                        </p:cTn>
                                        <p:tgtEl>
                                          <p:spTgt spid="3">
                                            <p:txEl>
                                              <p:pRg st="0" end="0"/>
                                            </p:txEl>
                                          </p:spTgt>
                                        </p:tgtEl>
                                      </p:cBhvr>
                                      <p:to x="100000" y="100000"/>
                                    </p:animScale>
                                    <p:animScale>
                                      <p:cBhvr>
                                        <p:cTn id="31" dur="26">
                                          <p:stCondLst>
                                            <p:cond delay="1312"/>
                                          </p:stCondLst>
                                        </p:cTn>
                                        <p:tgtEl>
                                          <p:spTgt spid="3">
                                            <p:txEl>
                                              <p:pRg st="0" end="0"/>
                                            </p:txEl>
                                          </p:spTgt>
                                        </p:tgtEl>
                                      </p:cBhvr>
                                      <p:to x="100000" y="80000"/>
                                    </p:animScale>
                                    <p:animScale>
                                      <p:cBhvr>
                                        <p:cTn id="32" dur="166" decel="50000">
                                          <p:stCondLst>
                                            <p:cond delay="1338"/>
                                          </p:stCondLst>
                                        </p:cTn>
                                        <p:tgtEl>
                                          <p:spTgt spid="3">
                                            <p:txEl>
                                              <p:pRg st="0" end="0"/>
                                            </p:txEl>
                                          </p:spTgt>
                                        </p:tgtEl>
                                      </p:cBhvr>
                                      <p:to x="100000" y="100000"/>
                                    </p:animScale>
                                    <p:animScale>
                                      <p:cBhvr>
                                        <p:cTn id="33" dur="26">
                                          <p:stCondLst>
                                            <p:cond delay="1642"/>
                                          </p:stCondLst>
                                        </p:cTn>
                                        <p:tgtEl>
                                          <p:spTgt spid="3">
                                            <p:txEl>
                                              <p:pRg st="0" end="0"/>
                                            </p:txEl>
                                          </p:spTgt>
                                        </p:tgtEl>
                                      </p:cBhvr>
                                      <p:to x="100000" y="90000"/>
                                    </p:animScale>
                                    <p:animScale>
                                      <p:cBhvr>
                                        <p:cTn id="34" dur="166" decel="50000">
                                          <p:stCondLst>
                                            <p:cond delay="1668"/>
                                          </p:stCondLst>
                                        </p:cTn>
                                        <p:tgtEl>
                                          <p:spTgt spid="3">
                                            <p:txEl>
                                              <p:pRg st="0" end="0"/>
                                            </p:txEl>
                                          </p:spTgt>
                                        </p:tgtEl>
                                      </p:cBhvr>
                                      <p:to x="100000" y="100000"/>
                                    </p:animScale>
                                    <p:animScale>
                                      <p:cBhvr>
                                        <p:cTn id="35" dur="26">
                                          <p:stCondLst>
                                            <p:cond delay="1808"/>
                                          </p:stCondLst>
                                        </p:cTn>
                                        <p:tgtEl>
                                          <p:spTgt spid="3">
                                            <p:txEl>
                                              <p:pRg st="0" end="0"/>
                                            </p:txEl>
                                          </p:spTgt>
                                        </p:tgtEl>
                                      </p:cBhvr>
                                      <p:to x="100000" y="95000"/>
                                    </p:animScale>
                                    <p:animScale>
                                      <p:cBhvr>
                                        <p:cTn id="36"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sz="5400" b="0" cap="none" dirty="0">
                <a:effectLst>
                  <a:outerShdw blurRad="38100" dist="38100" dir="2700000" algn="tl">
                    <a:srgbClr val="000000">
                      <a:alpha val="43137"/>
                    </a:srgbClr>
                  </a:outerShdw>
                </a:effectLst>
                <a:latin typeface="Vladimir Script" pitchFamily="66" charset="0"/>
              </a:rPr>
              <a:t>Challenge Bruno Thiry</a:t>
            </a:r>
            <a:br>
              <a:rPr lang="fr-BE" sz="5400" b="0" cap="none" dirty="0">
                <a:effectLst>
                  <a:outerShdw blurRad="38100" dist="38100" dir="2700000" algn="tl">
                    <a:srgbClr val="000000">
                      <a:alpha val="43137"/>
                    </a:srgbClr>
                  </a:outerShdw>
                </a:effectLst>
                <a:latin typeface="Vladimir Script" pitchFamily="66" charset="0"/>
              </a:rPr>
            </a:br>
            <a:endParaRPr lang="fr-BE" sz="5400" b="0" cap="none"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rmAutofit/>
          </a:bodyPr>
          <a:lstStyle/>
          <a:p>
            <a:r>
              <a:rPr lang="fr-BE" sz="3600" b="0" dirty="0">
                <a:latin typeface="Vladimir Script" pitchFamily="66" charset="0"/>
              </a:rPr>
              <a:t>Responsables de la discipline</a:t>
            </a:r>
          </a:p>
          <a:p>
            <a:r>
              <a:rPr lang="fr-BE" sz="3600" b="0" dirty="0">
                <a:latin typeface="Vladimir Script" pitchFamily="66" charset="0"/>
              </a:rPr>
              <a:t>Jean-Claude Puissant et Guy Thiry</a:t>
            </a:r>
          </a:p>
        </p:txBody>
      </p:sp>
    </p:spTree>
    <p:extLst>
      <p:ext uri="{BB962C8B-B14F-4D97-AF65-F5344CB8AC3E}">
        <p14:creationId xmlns:p14="http://schemas.microsoft.com/office/powerpoint/2010/main" val="2806620792"/>
      </p:ext>
    </p:extLst>
  </p:cSld>
  <p:clrMapOvr>
    <a:masterClrMapping/>
  </p:clrMapOvr>
  <mc:AlternateContent xmlns:mc="http://schemas.openxmlformats.org/markup-compatibility/2006" xmlns:p14="http://schemas.microsoft.com/office/powerpoint/2010/main">
    <mc:Choice Requires="p14">
      <p:transition spd="slow" p14:dur="3900" advClick="0" advTm="400">
        <p14:glitter dir="d"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a:t>
            </a:r>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Ecurie Automobile </a:t>
            </a:r>
            <a:r>
              <a:rPr lang="fr-BE" sz="3600" dirty="0" err="1">
                <a:latin typeface="Vladimir Script" pitchFamily="66" charset="0"/>
              </a:rPr>
              <a:t>Rançoise</a:t>
            </a:r>
            <a:endParaRPr lang="fr-BE" sz="3600" dirty="0">
              <a:latin typeface="Vladimir Script" pitchFamily="66" charset="0"/>
            </a:endParaRP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Anthony Bernard</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1911816582"/>
      </p:ext>
    </p:extLst>
  </p:cSld>
  <p:clrMapOvr>
    <a:masterClrMapping/>
  </p:clrMapOvr>
  <mc:AlternateContent xmlns:mc="http://schemas.openxmlformats.org/markup-compatibility/2006" xmlns:p14="http://schemas.microsoft.com/office/powerpoint/2010/main">
    <mc:Choice Requires="p14">
      <p:transition spd="slow" p14:dur="1750" advClick="0" advTm="400">
        <p:wedge/>
      </p:transition>
    </mc:Choice>
    <mc:Fallback xmlns="">
      <p:transition spd="slow" advClick="0" advTm="400">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a:t>
            </a:r>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Quentin Michaux</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6882"/>
            <a:ext cx="5638800" cy="3763286"/>
          </a:xfrm>
        </p:spPr>
      </p:pic>
    </p:spTree>
    <p:extLst>
      <p:ext uri="{BB962C8B-B14F-4D97-AF65-F5344CB8AC3E}">
        <p14:creationId xmlns:p14="http://schemas.microsoft.com/office/powerpoint/2010/main" val="1723450191"/>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plus(in)">
                                      <p:cBhvr>
                                        <p:cTn id="10" dur="2000"/>
                                        <p:tgtEl>
                                          <p:spTgt spid="6"/>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plus(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a:t>
            </a:r>
          </a:p>
        </p:txBody>
      </p:sp>
      <p:sp>
        <p:nvSpPr>
          <p:cNvPr id="3" name="Espace réservé du texte 2"/>
          <p:cNvSpPr>
            <a:spLocks noGrp="1"/>
          </p:cNvSpPr>
          <p:nvPr>
            <p:ph type="body" idx="2"/>
          </p:nvPr>
        </p:nvSpPr>
        <p:spPr>
          <a:xfrm>
            <a:off x="323528" y="5589240"/>
            <a:ext cx="5616624" cy="432048"/>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72200" y="314096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a:t>
            </a:r>
          </a:p>
          <a:p>
            <a:pPr algn="ctr"/>
            <a:r>
              <a:rPr lang="fr-BE" sz="4800" dirty="0">
                <a:latin typeface="Vladimir Script" pitchFamily="66" charset="0"/>
              </a:rPr>
              <a:t>Daphné Henry</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908720"/>
            <a:ext cx="2060848" cy="2060848"/>
          </a:xfrm>
          <a:prstGeom prst="rect">
            <a:avLst/>
          </a:prstGeom>
        </p:spPr>
      </p:pic>
    </p:spTree>
    <p:extLst>
      <p:ext uri="{BB962C8B-B14F-4D97-AF65-F5344CB8AC3E}">
        <p14:creationId xmlns:p14="http://schemas.microsoft.com/office/powerpoint/2010/main" val="1352164959"/>
      </p:ext>
    </p:extLst>
  </p:cSld>
  <p:clrMapOvr>
    <a:masterClrMapping/>
  </p:clrMapOvr>
  <mc:AlternateContent xmlns:mc="http://schemas.openxmlformats.org/markup-compatibility/2006" xmlns:p14="http://schemas.microsoft.com/office/powerpoint/2010/main">
    <mc:Choice Requires="p14">
      <p:transition spd="slow" p14:dur="16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sz="8000" b="0" cap="none" dirty="0">
                <a:effectLst>
                  <a:outerShdw blurRad="38100" dist="38100" dir="2700000" algn="tl">
                    <a:srgbClr val="000000">
                      <a:alpha val="43137"/>
                    </a:srgbClr>
                  </a:outerShdw>
                </a:effectLst>
                <a:latin typeface="Vladimir Script" pitchFamily="66" charset="0"/>
              </a:rPr>
              <a:t>Rallye</a:t>
            </a:r>
            <a:br>
              <a:rPr lang="fr-BE" sz="8000" b="0" cap="none" dirty="0">
                <a:effectLst>
                  <a:outerShdw blurRad="38100" dist="38100" dir="2700000" algn="tl">
                    <a:srgbClr val="000000">
                      <a:alpha val="43137"/>
                    </a:srgbClr>
                  </a:outerShdw>
                </a:effectLst>
                <a:latin typeface="Vladimir Script" pitchFamily="66" charset="0"/>
              </a:rPr>
            </a:br>
            <a:endParaRPr lang="fr-BE" sz="8000" b="0" cap="none"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Autofit/>
          </a:bodyPr>
          <a:lstStyle/>
          <a:p>
            <a:pPr algn="r"/>
            <a:r>
              <a:rPr lang="fr-BE" sz="4000" b="0" dirty="0">
                <a:latin typeface="Vladimir Script" pitchFamily="66" charset="0"/>
              </a:rPr>
              <a:t>Responsable de la discipline</a:t>
            </a:r>
          </a:p>
          <a:p>
            <a:pPr algn="r"/>
            <a:r>
              <a:rPr lang="fr-BE" sz="4000" b="0" dirty="0">
                <a:latin typeface="Vladimir Script" pitchFamily="66" charset="0"/>
              </a:rPr>
              <a:t>Jean-Claude Puissant</a:t>
            </a:r>
          </a:p>
        </p:txBody>
      </p:sp>
    </p:spTree>
    <p:extLst>
      <p:ext uri="{BB962C8B-B14F-4D97-AF65-F5344CB8AC3E}">
        <p14:creationId xmlns:p14="http://schemas.microsoft.com/office/powerpoint/2010/main" val="1834324383"/>
      </p:ext>
    </p:extLst>
  </p:cSld>
  <p:clrMapOvr>
    <a:masterClrMapping/>
  </p:clrMapOvr>
  <mc:AlternateContent xmlns:mc="http://schemas.openxmlformats.org/markup-compatibility/2006" xmlns:p14="http://schemas.microsoft.com/office/powerpoint/2010/main">
    <mc:Choice Requires="p14">
      <p:transition spd="slow" p14:dur="16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80">
                                          <p:stCondLst>
                                            <p:cond delay="0"/>
                                          </p:stCondLst>
                                        </p:cTn>
                                        <p:tgtEl>
                                          <p:spTgt spid="3">
                                            <p:txEl>
                                              <p:pRg st="0" end="0"/>
                                            </p:txEl>
                                          </p:spTgt>
                                        </p:tgtEl>
                                      </p:cBhvr>
                                    </p:animEffect>
                                    <p:anim calcmode="lin" valueType="num">
                                      <p:cBhvr>
                                        <p:cTn id="2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0" end="0"/>
                                            </p:txEl>
                                          </p:spTgt>
                                        </p:tgtEl>
                                      </p:cBhvr>
                                      <p:to x="100000" y="60000"/>
                                    </p:animScale>
                                    <p:animScale>
                                      <p:cBhvr>
                                        <p:cTn id="30" dur="166" decel="50000">
                                          <p:stCondLst>
                                            <p:cond delay="676"/>
                                          </p:stCondLst>
                                        </p:cTn>
                                        <p:tgtEl>
                                          <p:spTgt spid="3">
                                            <p:txEl>
                                              <p:pRg st="0" end="0"/>
                                            </p:txEl>
                                          </p:spTgt>
                                        </p:tgtEl>
                                      </p:cBhvr>
                                      <p:to x="100000" y="100000"/>
                                    </p:animScale>
                                    <p:animScale>
                                      <p:cBhvr>
                                        <p:cTn id="31" dur="26">
                                          <p:stCondLst>
                                            <p:cond delay="1312"/>
                                          </p:stCondLst>
                                        </p:cTn>
                                        <p:tgtEl>
                                          <p:spTgt spid="3">
                                            <p:txEl>
                                              <p:pRg st="0" end="0"/>
                                            </p:txEl>
                                          </p:spTgt>
                                        </p:tgtEl>
                                      </p:cBhvr>
                                      <p:to x="100000" y="80000"/>
                                    </p:animScale>
                                    <p:animScale>
                                      <p:cBhvr>
                                        <p:cTn id="32" dur="166" decel="50000">
                                          <p:stCondLst>
                                            <p:cond delay="1338"/>
                                          </p:stCondLst>
                                        </p:cTn>
                                        <p:tgtEl>
                                          <p:spTgt spid="3">
                                            <p:txEl>
                                              <p:pRg st="0" end="0"/>
                                            </p:txEl>
                                          </p:spTgt>
                                        </p:tgtEl>
                                      </p:cBhvr>
                                      <p:to x="100000" y="100000"/>
                                    </p:animScale>
                                    <p:animScale>
                                      <p:cBhvr>
                                        <p:cTn id="33" dur="26">
                                          <p:stCondLst>
                                            <p:cond delay="1642"/>
                                          </p:stCondLst>
                                        </p:cTn>
                                        <p:tgtEl>
                                          <p:spTgt spid="3">
                                            <p:txEl>
                                              <p:pRg st="0" end="0"/>
                                            </p:txEl>
                                          </p:spTgt>
                                        </p:tgtEl>
                                      </p:cBhvr>
                                      <p:to x="100000" y="90000"/>
                                    </p:animScale>
                                    <p:animScale>
                                      <p:cBhvr>
                                        <p:cTn id="34" dur="166" decel="50000">
                                          <p:stCondLst>
                                            <p:cond delay="1668"/>
                                          </p:stCondLst>
                                        </p:cTn>
                                        <p:tgtEl>
                                          <p:spTgt spid="3">
                                            <p:txEl>
                                              <p:pRg st="0" end="0"/>
                                            </p:txEl>
                                          </p:spTgt>
                                        </p:tgtEl>
                                      </p:cBhvr>
                                      <p:to x="100000" y="100000"/>
                                    </p:animScale>
                                    <p:animScale>
                                      <p:cBhvr>
                                        <p:cTn id="35" dur="26">
                                          <p:stCondLst>
                                            <p:cond delay="1808"/>
                                          </p:stCondLst>
                                        </p:cTn>
                                        <p:tgtEl>
                                          <p:spTgt spid="3">
                                            <p:txEl>
                                              <p:pRg st="0" end="0"/>
                                            </p:txEl>
                                          </p:spTgt>
                                        </p:tgtEl>
                                      </p:cBhvr>
                                      <p:to x="100000" y="95000"/>
                                    </p:animScale>
                                    <p:animScale>
                                      <p:cBhvr>
                                        <p:cTn id="36" dur="166" decel="50000">
                                          <p:stCondLst>
                                            <p:cond delay="1834"/>
                                          </p:stCondLst>
                                        </p:cTn>
                                        <p:tgtEl>
                                          <p:spTgt spid="3">
                                            <p:txEl>
                                              <p:pRg st="0" end="0"/>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down)">
                                      <p:cBhvr>
                                        <p:cTn id="41" dur="580">
                                          <p:stCondLst>
                                            <p:cond delay="0"/>
                                          </p:stCondLst>
                                        </p:cTn>
                                        <p:tgtEl>
                                          <p:spTgt spid="3">
                                            <p:txEl>
                                              <p:pRg st="1" end="1"/>
                                            </p:txEl>
                                          </p:spTgt>
                                        </p:tgtEl>
                                      </p:cBhvr>
                                    </p:animEffect>
                                    <p:anim calcmode="lin" valueType="num">
                                      <p:cBhvr>
                                        <p:cTn id="4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1" end="1"/>
                                            </p:txEl>
                                          </p:spTgt>
                                        </p:tgtEl>
                                      </p:cBhvr>
                                      <p:to x="100000" y="60000"/>
                                    </p:animScale>
                                    <p:animScale>
                                      <p:cBhvr>
                                        <p:cTn id="48" dur="166" decel="50000">
                                          <p:stCondLst>
                                            <p:cond delay="676"/>
                                          </p:stCondLst>
                                        </p:cTn>
                                        <p:tgtEl>
                                          <p:spTgt spid="3">
                                            <p:txEl>
                                              <p:pRg st="1" end="1"/>
                                            </p:txEl>
                                          </p:spTgt>
                                        </p:tgtEl>
                                      </p:cBhvr>
                                      <p:to x="100000" y="100000"/>
                                    </p:animScale>
                                    <p:animScale>
                                      <p:cBhvr>
                                        <p:cTn id="49" dur="26">
                                          <p:stCondLst>
                                            <p:cond delay="1312"/>
                                          </p:stCondLst>
                                        </p:cTn>
                                        <p:tgtEl>
                                          <p:spTgt spid="3">
                                            <p:txEl>
                                              <p:pRg st="1" end="1"/>
                                            </p:txEl>
                                          </p:spTgt>
                                        </p:tgtEl>
                                      </p:cBhvr>
                                      <p:to x="100000" y="80000"/>
                                    </p:animScale>
                                    <p:animScale>
                                      <p:cBhvr>
                                        <p:cTn id="50" dur="166" decel="50000">
                                          <p:stCondLst>
                                            <p:cond delay="1338"/>
                                          </p:stCondLst>
                                        </p:cTn>
                                        <p:tgtEl>
                                          <p:spTgt spid="3">
                                            <p:txEl>
                                              <p:pRg st="1" end="1"/>
                                            </p:txEl>
                                          </p:spTgt>
                                        </p:tgtEl>
                                      </p:cBhvr>
                                      <p:to x="100000" y="100000"/>
                                    </p:animScale>
                                    <p:animScale>
                                      <p:cBhvr>
                                        <p:cTn id="51" dur="26">
                                          <p:stCondLst>
                                            <p:cond delay="1642"/>
                                          </p:stCondLst>
                                        </p:cTn>
                                        <p:tgtEl>
                                          <p:spTgt spid="3">
                                            <p:txEl>
                                              <p:pRg st="1" end="1"/>
                                            </p:txEl>
                                          </p:spTgt>
                                        </p:tgtEl>
                                      </p:cBhvr>
                                      <p:to x="100000" y="90000"/>
                                    </p:animScale>
                                    <p:animScale>
                                      <p:cBhvr>
                                        <p:cTn id="52" dur="166" decel="50000">
                                          <p:stCondLst>
                                            <p:cond delay="1668"/>
                                          </p:stCondLst>
                                        </p:cTn>
                                        <p:tgtEl>
                                          <p:spTgt spid="3">
                                            <p:txEl>
                                              <p:pRg st="1" end="1"/>
                                            </p:txEl>
                                          </p:spTgt>
                                        </p:tgtEl>
                                      </p:cBhvr>
                                      <p:to x="100000" y="100000"/>
                                    </p:animScale>
                                    <p:animScale>
                                      <p:cBhvr>
                                        <p:cTn id="53" dur="26">
                                          <p:stCondLst>
                                            <p:cond delay="1808"/>
                                          </p:stCondLst>
                                        </p:cTn>
                                        <p:tgtEl>
                                          <p:spTgt spid="3">
                                            <p:txEl>
                                              <p:pRg st="1" end="1"/>
                                            </p:txEl>
                                          </p:spTgt>
                                        </p:tgtEl>
                                      </p:cBhvr>
                                      <p:to x="100000" y="95000"/>
                                    </p:animScale>
                                    <p:animScale>
                                      <p:cBhvr>
                                        <p:cTn id="54"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PH/SR</a:t>
            </a:r>
          </a:p>
        </p:txBody>
      </p:sp>
      <p:sp>
        <p:nvSpPr>
          <p:cNvPr id="3" name="Espace réservé du texte 2"/>
          <p:cNvSpPr>
            <a:spLocks noGrp="1"/>
          </p:cNvSpPr>
          <p:nvPr>
            <p:ph type="body" idx="2"/>
          </p:nvPr>
        </p:nvSpPr>
        <p:spPr>
          <a:xfrm>
            <a:off x="683568" y="5301208"/>
            <a:ext cx="4896544" cy="360040"/>
          </a:xfrm>
        </p:spPr>
        <p:txBody>
          <a:bodyPr>
            <a:noAutofit/>
          </a:bodyPr>
          <a:lstStyle/>
          <a:p>
            <a:pPr algn="ctr"/>
            <a:r>
              <a:rPr lang="fr-BE" sz="3600" dirty="0">
                <a:latin typeface="Vladimir Script" pitchFamily="66" charset="0"/>
              </a:rPr>
              <a:t>Motor Union </a:t>
            </a:r>
            <a:r>
              <a:rPr lang="fr-BE" sz="3600" dirty="0" err="1">
                <a:latin typeface="Vladimir Script" pitchFamily="66" charset="0"/>
              </a:rPr>
              <a:t>Yvo</a:t>
            </a:r>
            <a:r>
              <a:rPr lang="fr-BE" sz="3600" dirty="0">
                <a:latin typeface="Vladimir Script" pitchFamily="66" charset="0"/>
              </a:rPr>
              <a:t> </a:t>
            </a:r>
            <a:r>
              <a:rPr lang="fr-BE" sz="3600" dirty="0" err="1">
                <a:latin typeface="Vladimir Script" pitchFamily="66" charset="0"/>
              </a:rPr>
              <a:t>Grauls</a:t>
            </a:r>
            <a:endParaRPr lang="fr-BE" sz="3600" dirty="0">
              <a:latin typeface="Vladimir Script" pitchFamily="66" charset="0"/>
            </a:endParaRP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Jérôme Petit</a:t>
            </a:r>
            <a:endParaRPr lang="fr-BE" sz="4000" dirty="0">
              <a:latin typeface="Vladimir Script" pitchFamily="66" charset="0"/>
            </a:endParaRPr>
          </a:p>
        </p:txBody>
      </p:sp>
      <p:pic>
        <p:nvPicPr>
          <p:cNvPr id="10" name="Espace réservé du contenu 9"/>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85800" y="1816989"/>
            <a:ext cx="4876800" cy="3243072"/>
          </a:xfrm>
        </p:spPr>
      </p:pic>
    </p:spTree>
    <p:extLst>
      <p:ext uri="{BB962C8B-B14F-4D97-AF65-F5344CB8AC3E}">
        <p14:creationId xmlns:p14="http://schemas.microsoft.com/office/powerpoint/2010/main" val="2147445922"/>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PH/SR</a:t>
            </a:r>
          </a:p>
        </p:txBody>
      </p:sp>
      <p:sp>
        <p:nvSpPr>
          <p:cNvPr id="3" name="Espace réservé du texte 2"/>
          <p:cNvSpPr>
            <a:spLocks noGrp="1"/>
          </p:cNvSpPr>
          <p:nvPr>
            <p:ph type="body" idx="2"/>
          </p:nvPr>
        </p:nvSpPr>
        <p:spPr>
          <a:xfrm>
            <a:off x="323528" y="5829360"/>
            <a:ext cx="5688632" cy="479959"/>
          </a:xfrm>
        </p:spPr>
        <p:txBody>
          <a:bodyPr>
            <a:noAutofit/>
          </a:bodyPr>
          <a:lstStyle/>
          <a:p>
            <a:pPr algn="ctr"/>
            <a:r>
              <a:rPr lang="fr-BE" sz="3600" dirty="0">
                <a:latin typeface="Vladimir Script" pitchFamily="66" charset="0"/>
              </a:rPr>
              <a:t>Auto Sport </a:t>
            </a:r>
            <a:r>
              <a:rPr lang="fr-BE" sz="3600" dirty="0" err="1">
                <a:latin typeface="Vladimir Script" pitchFamily="66" charset="0"/>
              </a:rPr>
              <a:t>Rally</a:t>
            </a:r>
            <a:r>
              <a:rPr lang="fr-BE" sz="3600" dirty="0">
                <a:latin typeface="Vladimir Script" pitchFamily="66" charset="0"/>
              </a:rPr>
              <a:t> Team</a:t>
            </a:r>
          </a:p>
        </p:txBody>
      </p:sp>
      <p:sp>
        <p:nvSpPr>
          <p:cNvPr id="5" name="Espace réservé du texte 2"/>
          <p:cNvSpPr txBox="1">
            <a:spLocks/>
          </p:cNvSpPr>
          <p:nvPr/>
        </p:nvSpPr>
        <p:spPr>
          <a:xfrm>
            <a:off x="6372200" y="321297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Arnaud </a:t>
            </a:r>
            <a:r>
              <a:rPr lang="fr-BE" sz="4800" dirty="0" err="1">
                <a:latin typeface="Vladimir Script" pitchFamily="66" charset="0"/>
              </a:rPr>
              <a:t>Vanhove</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23975"/>
            <a:ext cx="5638800" cy="4229100"/>
          </a:xfrm>
        </p:spPr>
      </p:pic>
    </p:spTree>
    <p:extLst>
      <p:ext uri="{BB962C8B-B14F-4D97-AF65-F5344CB8AC3E}">
        <p14:creationId xmlns:p14="http://schemas.microsoft.com/office/powerpoint/2010/main" val="4103262208"/>
      </p:ext>
    </p:extLst>
  </p:cSld>
  <p:clrMapOvr>
    <a:masterClrMapping/>
  </p:clrMapOvr>
  <mc:AlternateContent xmlns:mc="http://schemas.openxmlformats.org/markup-compatibility/2006" xmlns:p14="http://schemas.microsoft.com/office/powerpoint/2010/main">
    <mc:Choice Requires="p14">
      <p:transition spd="slow" p14:dur="1600" advClick="0" advTm="400">
        <p14:conveyor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3)">
                                      <p:cBhvr>
                                        <p:cTn id="10" dur="2000"/>
                                        <p:tgtEl>
                                          <p:spTgt spid="8"/>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3)">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a:t>
            </a:r>
            <a:r>
              <a:rPr lang="fr-BE" dirty="0" err="1"/>
              <a:t>junor</a:t>
            </a:r>
            <a:endParaRPr lang="fr-BE" dirty="0"/>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err="1">
                <a:latin typeface="Vladimir Script" pitchFamily="66" charset="0"/>
              </a:rPr>
              <a:t>Emric</a:t>
            </a:r>
            <a:r>
              <a:rPr lang="fr-BE" sz="4800" dirty="0">
                <a:latin typeface="Vladimir Script" pitchFamily="66" charset="0"/>
              </a:rPr>
              <a:t> Jacques</a:t>
            </a: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453249838"/>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vertic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vertical)">
                                      <p:cBhvr>
                                        <p:cTn id="12" dur="2000"/>
                                        <p:tgtEl>
                                          <p:spTgt spid="3">
                                            <p:txEl>
                                              <p:pRg st="1" end="1"/>
                                            </p:txEl>
                                          </p:spTgt>
                                        </p:tgtEl>
                                      </p:cBhvr>
                                    </p:animEffect>
                                  </p:childTnLst>
                                </p:cTn>
                              </p:par>
                              <p:par>
                                <p:cTn id="13" presetID="14" presetClass="entr" presetSubtype="5"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vertical)">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PH/SR</a:t>
            </a:r>
          </a:p>
        </p:txBody>
      </p:sp>
      <p:sp>
        <p:nvSpPr>
          <p:cNvPr id="3" name="Espace réservé du texte 2"/>
          <p:cNvSpPr>
            <a:spLocks noGrp="1"/>
          </p:cNvSpPr>
          <p:nvPr>
            <p:ph type="body" idx="2"/>
          </p:nvPr>
        </p:nvSpPr>
        <p:spPr>
          <a:xfrm>
            <a:off x="323528" y="5517232"/>
            <a:ext cx="5616624" cy="43204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588224"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et </a:t>
            </a:r>
          </a:p>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 Sarah </a:t>
            </a:r>
            <a:r>
              <a:rPr lang="fr-BE" sz="4800" dirty="0" err="1">
                <a:latin typeface="Vladimir Script" pitchFamily="66" charset="0"/>
              </a:rPr>
              <a:t>Glenet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908720"/>
            <a:ext cx="1872208" cy="1872208"/>
          </a:xfrm>
          <a:prstGeom prst="rect">
            <a:avLst/>
          </a:prstGeom>
        </p:spPr>
      </p:pic>
    </p:spTree>
    <p:extLst>
      <p:ext uri="{BB962C8B-B14F-4D97-AF65-F5344CB8AC3E}">
        <p14:creationId xmlns:p14="http://schemas.microsoft.com/office/powerpoint/2010/main" val="4103262208"/>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175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PH/SR</a:t>
            </a:r>
          </a:p>
        </p:txBody>
      </p:sp>
      <p:sp>
        <p:nvSpPr>
          <p:cNvPr id="3" name="Espace réservé du texte 2"/>
          <p:cNvSpPr>
            <a:spLocks noGrp="1"/>
          </p:cNvSpPr>
          <p:nvPr>
            <p:ph type="body" idx="2"/>
          </p:nvPr>
        </p:nvSpPr>
        <p:spPr>
          <a:xfrm>
            <a:off x="323528" y="5373216"/>
            <a:ext cx="5616624" cy="504056"/>
          </a:xfrm>
        </p:spPr>
        <p:txBody>
          <a:bodyPr>
            <a:noAutofit/>
          </a:bodyPr>
          <a:lstStyle/>
          <a:p>
            <a:pPr algn="ctr"/>
            <a:r>
              <a:rPr lang="fr-BE" sz="3600" dirty="0">
                <a:latin typeface="Vladimir Script" pitchFamily="66" charset="0"/>
              </a:rPr>
              <a:t>Auto Sport </a:t>
            </a:r>
            <a:r>
              <a:rPr lang="fr-BE" sz="3600" dirty="0" err="1">
                <a:latin typeface="Vladimir Script" pitchFamily="66" charset="0"/>
              </a:rPr>
              <a:t>Rally</a:t>
            </a:r>
            <a:r>
              <a:rPr lang="fr-BE" sz="3600" dirty="0">
                <a:latin typeface="Vladimir Script" pitchFamily="66" charset="0"/>
              </a:rPr>
              <a:t> Team</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 Philippe </a:t>
            </a:r>
            <a:r>
              <a:rPr lang="fr-BE" sz="4800" dirty="0" err="1">
                <a:latin typeface="Vladimir Script" pitchFamily="66" charset="0"/>
              </a:rPr>
              <a:t>Humblet</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854023"/>
            <a:ext cx="5638800" cy="3169005"/>
          </a:xfrm>
        </p:spPr>
      </p:pic>
    </p:spTree>
    <p:extLst>
      <p:ext uri="{BB962C8B-B14F-4D97-AF65-F5344CB8AC3E}">
        <p14:creationId xmlns:p14="http://schemas.microsoft.com/office/powerpoint/2010/main" val="3066696492"/>
      </p:ext>
    </p:extLst>
  </p:cSld>
  <p:clrMapOvr>
    <a:masterClrMapping/>
  </p:clrMapOvr>
  <mc:AlternateContent xmlns:mc="http://schemas.openxmlformats.org/markup-compatibility/2006" xmlns:p14="http://schemas.microsoft.com/office/powerpoint/2010/main">
    <mc:Choice Requires="p14">
      <p:transition spd="slow" p14:dur="175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PH/SR</a:t>
            </a:r>
          </a:p>
        </p:txBody>
      </p:sp>
      <p:sp>
        <p:nvSpPr>
          <p:cNvPr id="3" name="Espace réservé du texte 2"/>
          <p:cNvSpPr>
            <a:spLocks noGrp="1"/>
          </p:cNvSpPr>
          <p:nvPr>
            <p:ph type="body" idx="2"/>
          </p:nvPr>
        </p:nvSpPr>
        <p:spPr>
          <a:xfrm>
            <a:off x="323528" y="5589239"/>
            <a:ext cx="5616624" cy="413305"/>
          </a:xfrm>
        </p:spPr>
        <p:txBody>
          <a:bodyPr>
            <a:noAutofit/>
          </a:bodyPr>
          <a:lstStyle/>
          <a:p>
            <a:pPr algn="ctr"/>
            <a:r>
              <a:rPr lang="fr-BE" sz="3600" dirty="0">
                <a:latin typeface="Vladimir Script" pitchFamily="66" charset="0"/>
              </a:rPr>
              <a:t>Braine Auto Club</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 Vincent Stas</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3101095894"/>
      </p:ext>
    </p:extLst>
  </p:cSld>
  <p:clrMapOvr>
    <a:masterClrMapping/>
  </p:clrMapOvr>
  <mc:AlternateContent xmlns:mc="http://schemas.openxmlformats.org/markup-compatibility/2006" xmlns:p14="http://schemas.microsoft.com/office/powerpoint/2010/main">
    <mc:Choice Requires="p14">
      <p:transition spd="slow" p14:dur="1750" advClick="0" advTm="400">
        <p14:doors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PH/SR</a:t>
            </a:r>
          </a:p>
        </p:txBody>
      </p:sp>
      <p:sp>
        <p:nvSpPr>
          <p:cNvPr id="3" name="Espace réservé du texte 2"/>
          <p:cNvSpPr>
            <a:spLocks noGrp="1"/>
          </p:cNvSpPr>
          <p:nvPr>
            <p:ph type="body" idx="2"/>
          </p:nvPr>
        </p:nvSpPr>
        <p:spPr>
          <a:xfrm>
            <a:off x="323528" y="5627097"/>
            <a:ext cx="5688632" cy="375447"/>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Guy </a:t>
            </a:r>
            <a:r>
              <a:rPr lang="fr-BE" sz="4800" dirty="0" err="1">
                <a:latin typeface="Vladimir Script" pitchFamily="66" charset="0"/>
              </a:rPr>
              <a:t>Wauthier</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5989"/>
            <a:ext cx="5638800" cy="3765073"/>
          </a:xfrm>
        </p:spPr>
      </p:pic>
    </p:spTree>
    <p:extLst>
      <p:ext uri="{BB962C8B-B14F-4D97-AF65-F5344CB8AC3E}">
        <p14:creationId xmlns:p14="http://schemas.microsoft.com/office/powerpoint/2010/main" val="3101095894"/>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 </a:t>
            </a:r>
            <a:r>
              <a:rPr lang="fr-BE" dirty="0" err="1"/>
              <a:t>CLassic</a:t>
            </a:r>
            <a:endParaRPr lang="fr-BE" dirty="0"/>
          </a:p>
        </p:txBody>
      </p:sp>
      <p:sp>
        <p:nvSpPr>
          <p:cNvPr id="3" name="Espace réservé du texte 2"/>
          <p:cNvSpPr>
            <a:spLocks noGrp="1"/>
          </p:cNvSpPr>
          <p:nvPr>
            <p:ph type="body" idx="2"/>
          </p:nvPr>
        </p:nvSpPr>
        <p:spPr>
          <a:xfrm>
            <a:off x="323528" y="5656177"/>
            <a:ext cx="5616624" cy="346368"/>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444208" y="292494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 Maryline </a:t>
            </a:r>
            <a:r>
              <a:rPr lang="fr-BE" sz="4800" dirty="0" err="1">
                <a:latin typeface="Vladimir Script" pitchFamily="66" charset="0"/>
              </a:rPr>
              <a:t>Furnemont</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008"/>
            <a:ext cx="5638800" cy="3761035"/>
          </a:xfr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856" y="1124744"/>
            <a:ext cx="1944216" cy="1944216"/>
          </a:xfrm>
          <a:prstGeom prst="rect">
            <a:avLst/>
          </a:prstGeom>
        </p:spPr>
      </p:pic>
    </p:spTree>
    <p:extLst>
      <p:ext uri="{BB962C8B-B14F-4D97-AF65-F5344CB8AC3E}">
        <p14:creationId xmlns:p14="http://schemas.microsoft.com/office/powerpoint/2010/main" val="1572379768"/>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75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1750"/>
                                        <p:tgtEl>
                                          <p:spTgt spid="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 </a:t>
            </a:r>
            <a:r>
              <a:rPr lang="fr-BE" dirty="0" err="1"/>
              <a:t>CLassic</a:t>
            </a:r>
            <a:endParaRPr lang="fr-BE" dirty="0"/>
          </a:p>
        </p:txBody>
      </p:sp>
      <p:sp>
        <p:nvSpPr>
          <p:cNvPr id="3" name="Espace réservé du texte 2"/>
          <p:cNvSpPr>
            <a:spLocks noGrp="1"/>
          </p:cNvSpPr>
          <p:nvPr>
            <p:ph type="body" idx="2"/>
          </p:nvPr>
        </p:nvSpPr>
        <p:spPr>
          <a:xfrm>
            <a:off x="323528" y="5589240"/>
            <a:ext cx="5616624" cy="346368"/>
          </a:xfrm>
        </p:spPr>
        <p:txBody>
          <a:bodyPr>
            <a:noAutofit/>
          </a:bodyPr>
          <a:lstStyle/>
          <a:p>
            <a:pPr algn="ctr"/>
            <a:r>
              <a:rPr lang="fr-BE" sz="3600" dirty="0">
                <a:latin typeface="Vladimir Script" pitchFamily="66" charset="0"/>
              </a:rPr>
              <a:t>Ecurie Azur</a:t>
            </a:r>
          </a:p>
        </p:txBody>
      </p:sp>
      <p:sp>
        <p:nvSpPr>
          <p:cNvPr id="5" name="Espace réservé du texte 2"/>
          <p:cNvSpPr txBox="1">
            <a:spLocks/>
          </p:cNvSpPr>
          <p:nvPr/>
        </p:nvSpPr>
        <p:spPr>
          <a:xfrm>
            <a:off x="6372200" y="270892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Jean-Marc Toussaint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974"/>
            <a:ext cx="5638800" cy="3757102"/>
          </a:xfrm>
        </p:spPr>
      </p:pic>
    </p:spTree>
    <p:extLst>
      <p:ext uri="{BB962C8B-B14F-4D97-AF65-F5344CB8AC3E}">
        <p14:creationId xmlns:p14="http://schemas.microsoft.com/office/powerpoint/2010/main" val="2019853776"/>
      </p:ext>
    </p:extLst>
  </p:cSld>
  <p:clrMapOvr>
    <a:masterClrMapping/>
  </p:clrMapOvr>
  <mc:AlternateContent xmlns:mc="http://schemas.openxmlformats.org/markup-compatibility/2006" xmlns:p14="http://schemas.microsoft.com/office/powerpoint/2010/main">
    <mc:Choice Requires="p14">
      <p:transition spd="slow" p14:dur="1600" advClick="0" advTm="400">
        <p14:gallery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 </a:t>
            </a:r>
            <a:r>
              <a:rPr lang="fr-BE" dirty="0" err="1"/>
              <a:t>CLassic</a:t>
            </a:r>
            <a:endParaRPr lang="fr-BE" dirty="0"/>
          </a:p>
        </p:txBody>
      </p:sp>
      <p:sp>
        <p:nvSpPr>
          <p:cNvPr id="3" name="Espace réservé du texte 2"/>
          <p:cNvSpPr>
            <a:spLocks noGrp="1"/>
          </p:cNvSpPr>
          <p:nvPr>
            <p:ph type="body" idx="2"/>
          </p:nvPr>
        </p:nvSpPr>
        <p:spPr>
          <a:xfrm>
            <a:off x="323528" y="5373216"/>
            <a:ext cx="5544616" cy="720080"/>
          </a:xfrm>
        </p:spPr>
        <p:txBody>
          <a:bodyPr>
            <a:norm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444208" y="350100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Sébastien Sauvage</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528" y="1576078"/>
            <a:ext cx="5493416" cy="3653122"/>
          </a:xfrm>
        </p:spPr>
      </p:pic>
    </p:spTree>
    <p:extLst>
      <p:ext uri="{BB962C8B-B14F-4D97-AF65-F5344CB8AC3E}">
        <p14:creationId xmlns:p14="http://schemas.microsoft.com/office/powerpoint/2010/main" val="947769448"/>
      </p:ext>
    </p:extLst>
  </p:cSld>
  <p:clrMapOvr>
    <a:masterClrMapping/>
  </p:clrMapOvr>
  <mc:AlternateContent xmlns:mc="http://schemas.openxmlformats.org/markup-compatibility/2006" xmlns:p14="http://schemas.microsoft.com/office/powerpoint/2010/main">
    <mc:Choice Requires="p14">
      <p:transition spd="slow" p14:dur="2000" advClick="0" advTm="400">
        <p14:ripple dir="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03908" y="5513673"/>
            <a:ext cx="5636243" cy="488872"/>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444208"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18 </a:t>
            </a:r>
            <a:r>
              <a:rPr lang="fr-BE" sz="4800" dirty="0">
                <a:latin typeface="Vladimir Script" pitchFamily="66" charset="0"/>
              </a:rPr>
              <a:t>Pascal </a:t>
            </a:r>
            <a:r>
              <a:rPr lang="fr-BE" sz="4800" dirty="0" err="1">
                <a:latin typeface="Vladimir Script" pitchFamily="66" charset="0"/>
              </a:rPr>
              <a:t>Regnier</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536549378"/>
      </p:ext>
    </p:extLst>
  </p:cSld>
  <p:clrMapOvr>
    <a:masterClrMapping/>
  </p:clrMapOvr>
  <mc:AlternateContent xmlns:mc="http://schemas.openxmlformats.org/markup-compatibility/2006" xmlns:p14="http://schemas.microsoft.com/office/powerpoint/2010/main">
    <mc:Choice Requires="p14">
      <p:transition spd="slow" p14:dur="1100" advClick="0" advTm="400">
        <p14:switch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23528" y="5517232"/>
            <a:ext cx="5616624" cy="864096"/>
          </a:xfrm>
        </p:spPr>
        <p:txBody>
          <a:bodyPr>
            <a:normAutofit/>
          </a:bodyPr>
          <a:lstStyle/>
          <a:p>
            <a:pPr algn="ctr"/>
            <a:r>
              <a:rPr lang="fr-BE" sz="3600" dirty="0">
                <a:latin typeface="Vladimir Script" pitchFamily="66" charset="0"/>
              </a:rPr>
              <a:t>Braine Auto Club</a:t>
            </a:r>
          </a:p>
        </p:txBody>
      </p:sp>
      <p:sp>
        <p:nvSpPr>
          <p:cNvPr id="5" name="Espace réservé du texte 2"/>
          <p:cNvSpPr txBox="1">
            <a:spLocks/>
          </p:cNvSpPr>
          <p:nvPr/>
        </p:nvSpPr>
        <p:spPr>
          <a:xfrm>
            <a:off x="6516216" y="213285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3600" dirty="0">
                <a:latin typeface="Vladimir Script" pitchFamily="66" charset="0"/>
              </a:rPr>
              <a:t>2 </a:t>
            </a:r>
            <a:r>
              <a:rPr lang="fr-BE" sz="3600" baseline="30000" dirty="0" err="1">
                <a:latin typeface="Vladimir Script" pitchFamily="66" charset="0"/>
              </a:rPr>
              <a:t>ème</a:t>
            </a:r>
            <a:r>
              <a:rPr lang="fr-BE" sz="3600" dirty="0">
                <a:latin typeface="Vladimir Script" pitchFamily="66" charset="0"/>
              </a:rPr>
              <a:t> de Cl 18</a:t>
            </a:r>
            <a:r>
              <a:rPr lang="fr-BE" sz="4800" dirty="0">
                <a:latin typeface="Vladimir Script" pitchFamily="66" charset="0"/>
              </a:rPr>
              <a:t> Etienne-Philippe Courtin</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008"/>
            <a:ext cx="5638800" cy="3761035"/>
          </a:xfrm>
        </p:spPr>
      </p:pic>
    </p:spTree>
    <p:extLst>
      <p:ext uri="{BB962C8B-B14F-4D97-AF65-F5344CB8AC3E}">
        <p14:creationId xmlns:p14="http://schemas.microsoft.com/office/powerpoint/2010/main" val="4013373799"/>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amond(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03908" y="5584925"/>
            <a:ext cx="5708251" cy="417620"/>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19</a:t>
            </a:r>
            <a:r>
              <a:rPr lang="fr-BE" sz="4800" dirty="0">
                <a:latin typeface="Vladimir Script" pitchFamily="66" charset="0"/>
              </a:rPr>
              <a:t> Bernard Leonard</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4013373799"/>
      </p:ext>
    </p:extLst>
  </p:cSld>
  <p:clrMapOvr>
    <a:masterClrMapping/>
  </p:clrMapOvr>
  <mc:AlternateContent xmlns:mc="http://schemas.openxmlformats.org/markup-compatibility/2006" xmlns:p14="http://schemas.microsoft.com/office/powerpoint/2010/main">
    <mc:Choice Requires="p14">
      <p:transition spd="slow" p14:dur="1600" advClick="0" advTm="400">
        <p14:gallery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750" fill="hold"/>
                                        <p:tgtEl>
                                          <p:spTgt spid="7"/>
                                        </p:tgtEl>
                                        <p:attrNameLst>
                                          <p:attrName>ppt_w</p:attrName>
                                        </p:attrNameLst>
                                      </p:cBhvr>
                                      <p:tavLst>
                                        <p:tav tm="0">
                                          <p:val>
                                            <p:fltVal val="0"/>
                                          </p:val>
                                        </p:tav>
                                        <p:tav tm="100000">
                                          <p:val>
                                            <p:strVal val="#ppt_w"/>
                                          </p:val>
                                        </p:tav>
                                      </p:tavLst>
                                    </p:anim>
                                    <p:anim calcmode="lin" valueType="num">
                                      <p:cBhvr>
                                        <p:cTn id="13" dur="1750" fill="hold"/>
                                        <p:tgtEl>
                                          <p:spTgt spid="7"/>
                                        </p:tgtEl>
                                        <p:attrNameLst>
                                          <p:attrName>ppt_h</p:attrName>
                                        </p:attrNameLst>
                                      </p:cBhvr>
                                      <p:tavLst>
                                        <p:tav tm="0">
                                          <p:val>
                                            <p:fltVal val="0"/>
                                          </p:val>
                                        </p:tav>
                                        <p:tav tm="100000">
                                          <p:val>
                                            <p:strVal val="#ppt_h"/>
                                          </p:val>
                                        </p:tav>
                                      </p:tavLst>
                                    </p:anim>
                                    <p:animEffect transition="in" filter="fade">
                                      <p:cBhvr>
                                        <p:cTn id="14" dur="175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Eric Marteau</a:t>
            </a: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453249838"/>
      </p:ext>
    </p:extLst>
  </p:cSld>
  <p:clrMapOvr>
    <a:masterClrMapping/>
  </p:clrMapOvr>
  <mc:AlternateContent xmlns:mc="http://schemas.openxmlformats.org/markup-compatibility/2006" xmlns:p14="http://schemas.microsoft.com/office/powerpoint/2010/main">
    <mc:Choice Requires="p14">
      <p:transition spd="slow" p14:dur="12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12</a:t>
            </a:r>
          </a:p>
        </p:txBody>
      </p:sp>
      <p:sp>
        <p:nvSpPr>
          <p:cNvPr id="3" name="Espace réservé du texte 2"/>
          <p:cNvSpPr>
            <a:spLocks noGrp="1"/>
          </p:cNvSpPr>
          <p:nvPr>
            <p:ph type="body" idx="2"/>
          </p:nvPr>
        </p:nvSpPr>
        <p:spPr>
          <a:xfrm>
            <a:off x="683568" y="5517232"/>
            <a:ext cx="5112568"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Jean-Michel Dumont</a:t>
            </a:r>
            <a:endParaRPr lang="fr-BE" sz="4000" dirty="0">
              <a:latin typeface="Vladimir Script" pitchFamily="66" charset="0"/>
            </a:endParaRPr>
          </a:p>
        </p:txBody>
      </p:sp>
      <p:pic>
        <p:nvPicPr>
          <p:cNvPr id="9" name="Espace réservé du contenu 8" descr="Une image contenant texte, extérieur, arbre, voiture&#10;&#10;Description générée automatiquement">
            <a:extLst>
              <a:ext uri="{FF2B5EF4-FFF2-40B4-BE49-F238E27FC236}">
                <a16:creationId xmlns:a16="http://schemas.microsoft.com/office/drawing/2014/main" id="{383CE9D9-3C7F-4E68-B7B1-A7672C919E1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53976"/>
            <a:ext cx="5638800" cy="3759200"/>
          </a:xfrm>
        </p:spPr>
      </p:pic>
    </p:spTree>
    <p:extLst>
      <p:ext uri="{BB962C8B-B14F-4D97-AF65-F5344CB8AC3E}">
        <p14:creationId xmlns:p14="http://schemas.microsoft.com/office/powerpoint/2010/main" val="4013373799"/>
      </p:ext>
    </p:extLst>
  </p:cSld>
  <p:clrMapOvr>
    <a:masterClrMapping/>
  </p:clrMapOvr>
  <mc:AlternateContent xmlns:mc="http://schemas.openxmlformats.org/markup-compatibility/2006" xmlns:p14="http://schemas.microsoft.com/office/powerpoint/2010/main">
    <mc:Choice Requires="p14">
      <p:transition spd="slow" p14:dur="2000" advClick="0" advTm="400">
        <p14:prism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13</a:t>
            </a:r>
          </a:p>
        </p:txBody>
      </p:sp>
      <p:sp>
        <p:nvSpPr>
          <p:cNvPr id="3" name="Espace réservé du texte 2"/>
          <p:cNvSpPr>
            <a:spLocks noGrp="1"/>
          </p:cNvSpPr>
          <p:nvPr>
            <p:ph type="body" idx="2"/>
          </p:nvPr>
        </p:nvSpPr>
        <p:spPr>
          <a:xfrm>
            <a:off x="323528" y="5517232"/>
            <a:ext cx="5688632" cy="720080"/>
          </a:xfrm>
        </p:spPr>
        <p:txBody>
          <a:bodyPr>
            <a:normAutofit/>
          </a:bodyPr>
          <a:lstStyle/>
          <a:p>
            <a:pPr algn="ctr"/>
            <a:r>
              <a:rPr lang="fr-BE" sz="3600" dirty="0" err="1">
                <a:latin typeface="Vladimir Script" pitchFamily="66" charset="0"/>
              </a:rPr>
              <a:t>Estinnes</a:t>
            </a:r>
            <a:r>
              <a:rPr lang="fr-BE" sz="3600" dirty="0">
                <a:latin typeface="Vladimir Script" pitchFamily="66" charset="0"/>
              </a:rPr>
              <a:t> Auto Club</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Eric </a:t>
            </a:r>
            <a:r>
              <a:rPr lang="fr-BE" sz="4800" dirty="0" err="1">
                <a:latin typeface="Vladimir Script" pitchFamily="66" charset="0"/>
              </a:rPr>
              <a:t>Domisse</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173" y="1518032"/>
            <a:ext cx="5688987" cy="3783176"/>
          </a:xfrm>
        </p:spPr>
      </p:pic>
    </p:spTree>
    <p:extLst>
      <p:ext uri="{BB962C8B-B14F-4D97-AF65-F5344CB8AC3E}">
        <p14:creationId xmlns:p14="http://schemas.microsoft.com/office/powerpoint/2010/main" val="1999420736"/>
      </p:ext>
    </p:extLst>
  </p:cSld>
  <p:clrMapOvr>
    <a:masterClrMapping/>
  </p:clrMapOvr>
  <mc:AlternateContent xmlns:mc="http://schemas.openxmlformats.org/markup-compatibility/2006" xmlns:p14="http://schemas.microsoft.com/office/powerpoint/2010/main">
    <mc:Choice Requires="p14">
      <p:transition spd="slow" p14:dur="2000" advClick="0" advTm="400">
        <p:wheel spokes="1"/>
      </p:transition>
    </mc:Choice>
    <mc:Fallback xmlns="">
      <p:transition spd="slow" advClick="0" advTm="400">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14</a:t>
            </a:r>
          </a:p>
        </p:txBody>
      </p:sp>
      <p:sp>
        <p:nvSpPr>
          <p:cNvPr id="3" name="Espace réservé du texte 2"/>
          <p:cNvSpPr>
            <a:spLocks noGrp="1"/>
          </p:cNvSpPr>
          <p:nvPr>
            <p:ph type="body" idx="2"/>
          </p:nvPr>
        </p:nvSpPr>
        <p:spPr>
          <a:xfrm>
            <a:off x="539552" y="5229200"/>
            <a:ext cx="5328592" cy="360040"/>
          </a:xfrm>
        </p:spPr>
        <p:txBody>
          <a:bodyPr>
            <a:noAutofit/>
          </a:bodyPr>
          <a:lstStyle/>
          <a:p>
            <a:pPr algn="ctr"/>
            <a:r>
              <a:rPr lang="fr-BE" sz="3600" dirty="0">
                <a:latin typeface="Vladimir Script" pitchFamily="66" charset="0"/>
              </a:rPr>
              <a:t>Ecurie Hesbaye</a:t>
            </a:r>
          </a:p>
        </p:txBody>
      </p:sp>
      <p:sp>
        <p:nvSpPr>
          <p:cNvPr id="5" name="Espace réservé du texte 2"/>
          <p:cNvSpPr txBox="1">
            <a:spLocks/>
          </p:cNvSpPr>
          <p:nvPr/>
        </p:nvSpPr>
        <p:spPr>
          <a:xfrm>
            <a:off x="6300192" y="3429000"/>
            <a:ext cx="2520280"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Eddy </a:t>
            </a:r>
            <a:r>
              <a:rPr lang="fr-BE" sz="4800" dirty="0" err="1">
                <a:latin typeface="Vladimir Script" pitchFamily="66" charset="0"/>
              </a:rPr>
              <a:t>Vandevelde</a:t>
            </a:r>
            <a:endParaRPr lang="fr-BE" sz="4000" dirty="0">
              <a:latin typeface="Vladimir Script" pitchFamily="66" charset="0"/>
            </a:endParaRPr>
          </a:p>
        </p:txBody>
      </p:sp>
      <p:pic>
        <p:nvPicPr>
          <p:cNvPr id="9" name="Espace réservé du contenu 8" descr="Une image contenant herbe, route, extérieur, arbre&#10;&#10;Description générée automatiquement">
            <a:extLst>
              <a:ext uri="{FF2B5EF4-FFF2-40B4-BE49-F238E27FC236}">
                <a16:creationId xmlns:a16="http://schemas.microsoft.com/office/drawing/2014/main" id="{5676F848-CD7E-4820-8F8B-2A1BE76DC420}"/>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1999420736"/>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4</a:t>
            </a:r>
          </a:p>
        </p:txBody>
      </p:sp>
      <p:sp>
        <p:nvSpPr>
          <p:cNvPr id="3" name="Espace réservé du texte 2"/>
          <p:cNvSpPr>
            <a:spLocks noGrp="1"/>
          </p:cNvSpPr>
          <p:nvPr>
            <p:ph type="body" idx="2"/>
          </p:nvPr>
        </p:nvSpPr>
        <p:spPr>
          <a:xfrm>
            <a:off x="323528" y="5517232"/>
            <a:ext cx="5616624" cy="576064"/>
          </a:xfrm>
        </p:spPr>
        <p:txBody>
          <a:bodyPr>
            <a:noAutofit/>
          </a:bodyPr>
          <a:lstStyle/>
          <a:p>
            <a:pPr algn="ctr"/>
            <a:r>
              <a:rPr lang="fr-BE" sz="3600" dirty="0" err="1">
                <a:latin typeface="Vladimir Script" pitchFamily="66" charset="0"/>
              </a:rPr>
              <a:t>Estinnes</a:t>
            </a:r>
            <a:r>
              <a:rPr lang="fr-BE" sz="3600" dirty="0">
                <a:latin typeface="Vladimir Script" pitchFamily="66" charset="0"/>
              </a:rPr>
              <a:t> Auto Club</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Mathieu </a:t>
            </a:r>
            <a:r>
              <a:rPr lang="fr-BE" sz="4800" dirty="0" err="1">
                <a:latin typeface="Vladimir Script" pitchFamily="66" charset="0"/>
              </a:rPr>
              <a:t>Bayot</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1999420736"/>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4</a:t>
            </a:r>
          </a:p>
        </p:txBody>
      </p:sp>
      <p:sp>
        <p:nvSpPr>
          <p:cNvPr id="3" name="Espace réservé du texte 2"/>
          <p:cNvSpPr>
            <a:spLocks noGrp="1"/>
          </p:cNvSpPr>
          <p:nvPr>
            <p:ph type="body" idx="2"/>
          </p:nvPr>
        </p:nvSpPr>
        <p:spPr>
          <a:xfrm>
            <a:off x="323528" y="5627098"/>
            <a:ext cx="5616624" cy="610214"/>
          </a:xfrm>
        </p:spPr>
        <p:txBody>
          <a:bodyPr>
            <a:noAutofit/>
          </a:bodyPr>
          <a:lstStyle/>
          <a:p>
            <a:pPr algn="ctr"/>
            <a:r>
              <a:rPr lang="fr-BE" sz="3600" dirty="0">
                <a:latin typeface="Vladimir Script" pitchFamily="66" charset="0"/>
              </a:rPr>
              <a:t>Ecurie Automobile </a:t>
            </a:r>
            <a:r>
              <a:rPr lang="fr-BE" sz="3600" dirty="0" err="1">
                <a:latin typeface="Vladimir Script" pitchFamily="66" charset="0"/>
              </a:rPr>
              <a:t>Rançoise</a:t>
            </a:r>
            <a:endParaRPr lang="fr-BE" sz="3600" dirty="0">
              <a:latin typeface="Vladimir Script" pitchFamily="66" charset="0"/>
            </a:endParaRPr>
          </a:p>
        </p:txBody>
      </p:sp>
      <p:sp>
        <p:nvSpPr>
          <p:cNvPr id="5" name="Espace réservé du texte 2"/>
          <p:cNvSpPr txBox="1">
            <a:spLocks/>
          </p:cNvSpPr>
          <p:nvPr/>
        </p:nvSpPr>
        <p:spPr>
          <a:xfrm>
            <a:off x="6444208"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 </a:t>
            </a:r>
            <a:br>
              <a:rPr lang="fr-BE" sz="4800" dirty="0">
                <a:latin typeface="Vladimir Script" pitchFamily="66" charset="0"/>
              </a:rPr>
            </a:br>
            <a:r>
              <a:rPr lang="fr-BE" sz="4800" dirty="0">
                <a:latin typeface="Vladimir Script" pitchFamily="66" charset="0"/>
              </a:rPr>
              <a:t>Karine Binon</a:t>
            </a: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848" y="476672"/>
            <a:ext cx="2016224" cy="2016224"/>
          </a:xfrm>
          <a:prstGeom prst="rect">
            <a:avLst/>
          </a:prstGeom>
        </p:spPr>
      </p:pic>
    </p:spTree>
    <p:extLst>
      <p:ext uri="{BB962C8B-B14F-4D97-AF65-F5344CB8AC3E}">
        <p14:creationId xmlns:p14="http://schemas.microsoft.com/office/powerpoint/2010/main" val="2103318573"/>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4</a:t>
            </a:r>
          </a:p>
        </p:txBody>
      </p:sp>
      <p:sp>
        <p:nvSpPr>
          <p:cNvPr id="3" name="Espace réservé du texte 2"/>
          <p:cNvSpPr>
            <a:spLocks noGrp="1"/>
          </p:cNvSpPr>
          <p:nvPr>
            <p:ph type="body" idx="2"/>
          </p:nvPr>
        </p:nvSpPr>
        <p:spPr>
          <a:xfrm>
            <a:off x="323528" y="5663480"/>
            <a:ext cx="5616624" cy="573832"/>
          </a:xfrm>
        </p:spPr>
        <p:txBody>
          <a:bodyPr>
            <a:noAutofit/>
          </a:bodyPr>
          <a:lstStyle/>
          <a:p>
            <a:pPr algn="ctr"/>
            <a:r>
              <a:rPr lang="fr-BE" sz="3600" dirty="0">
                <a:latin typeface="Vladimir Script" pitchFamily="66" charset="0"/>
              </a:rPr>
              <a:t>Motor Union Brussels</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David Segers</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66757"/>
            <a:ext cx="5638800" cy="3743536"/>
          </a:xfrm>
        </p:spPr>
      </p:pic>
    </p:spTree>
    <p:extLst>
      <p:ext uri="{BB962C8B-B14F-4D97-AF65-F5344CB8AC3E}">
        <p14:creationId xmlns:p14="http://schemas.microsoft.com/office/powerpoint/2010/main" val="2748865386"/>
      </p:ext>
    </p:extLst>
  </p:cSld>
  <p:clrMapOvr>
    <a:masterClrMapping/>
  </p:clrMapOvr>
  <mc:AlternateContent xmlns:mc="http://schemas.openxmlformats.org/markup-compatibility/2006" xmlns:p14="http://schemas.microsoft.com/office/powerpoint/2010/main">
    <mc:Choice Requires="p14">
      <p:transition spd="slow" p14:dur="2000" advClick="0" advTm="400">
        <p14:doors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0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a:t>
            </a:r>
            <a:r>
              <a:rPr lang="fr-BE" dirty="0" err="1"/>
              <a:t>Div</a:t>
            </a:r>
            <a:r>
              <a:rPr lang="fr-BE" dirty="0"/>
              <a:t> 4</a:t>
            </a:r>
          </a:p>
        </p:txBody>
      </p:sp>
      <p:sp>
        <p:nvSpPr>
          <p:cNvPr id="3" name="Espace réservé du texte 2"/>
          <p:cNvSpPr>
            <a:spLocks noGrp="1"/>
          </p:cNvSpPr>
          <p:nvPr>
            <p:ph type="body" idx="2"/>
          </p:nvPr>
        </p:nvSpPr>
        <p:spPr>
          <a:xfrm>
            <a:off x="323528" y="5656176"/>
            <a:ext cx="5616624" cy="509127"/>
          </a:xfrm>
        </p:spPr>
        <p:txBody>
          <a:bodyPr>
            <a:noAutofit/>
          </a:bodyPr>
          <a:lstStyle/>
          <a:p>
            <a:pPr algn="ctr"/>
            <a:r>
              <a:rPr lang="fr-BE" sz="3600" dirty="0">
                <a:latin typeface="Vladimir Script" pitchFamily="66" charset="0"/>
              </a:rPr>
              <a:t>Auto Sport </a:t>
            </a:r>
            <a:r>
              <a:rPr lang="fr-BE" sz="3600" dirty="0" err="1">
                <a:latin typeface="Vladimir Script" pitchFamily="66" charset="0"/>
              </a:rPr>
              <a:t>Rally</a:t>
            </a:r>
            <a:r>
              <a:rPr lang="fr-BE" sz="3600" dirty="0">
                <a:latin typeface="Vladimir Script" pitchFamily="66" charset="0"/>
              </a:rPr>
              <a:t> Team</a:t>
            </a:r>
          </a:p>
        </p:txBody>
      </p:sp>
      <p:sp>
        <p:nvSpPr>
          <p:cNvPr id="5" name="Espace réservé du texte 2"/>
          <p:cNvSpPr txBox="1">
            <a:spLocks/>
          </p:cNvSpPr>
          <p:nvPr/>
        </p:nvSpPr>
        <p:spPr>
          <a:xfrm>
            <a:off x="6516216" y="220486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12 </a:t>
            </a:r>
            <a:br>
              <a:rPr lang="fr-BE" sz="4000" dirty="0">
                <a:latin typeface="Vladimir Script" pitchFamily="66" charset="0"/>
              </a:rPr>
            </a:br>
            <a:r>
              <a:rPr lang="fr-BE" sz="4800" dirty="0">
                <a:latin typeface="Vladimir Script" pitchFamily="66" charset="0"/>
              </a:rPr>
              <a:t>Jean-Marc </a:t>
            </a:r>
            <a:r>
              <a:rPr lang="fr-BE" sz="4800" dirty="0" err="1">
                <a:latin typeface="Vladimir Script" pitchFamily="66" charset="0"/>
              </a:rPr>
              <a:t>Larivère</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2748865386"/>
      </p:ext>
    </p:extLst>
  </p:cSld>
  <p:clrMapOvr>
    <a:masterClrMapping/>
  </p:clrMapOvr>
  <mc:AlternateContent xmlns:mc="http://schemas.openxmlformats.org/markup-compatibility/2006" xmlns:p14="http://schemas.microsoft.com/office/powerpoint/2010/main">
    <mc:Choice Requires="p14">
      <p:transition spd="slow" p14:dur="2000" advClick="0" advTm="400">
        <p14:switch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a:t>
            </a:r>
            <a:r>
              <a:rPr lang="fr-BE" dirty="0" err="1"/>
              <a:t>Div</a:t>
            </a:r>
            <a:r>
              <a:rPr lang="fr-BE" dirty="0"/>
              <a:t> 4</a:t>
            </a:r>
          </a:p>
        </p:txBody>
      </p:sp>
      <p:sp>
        <p:nvSpPr>
          <p:cNvPr id="3" name="Espace réservé du texte 2"/>
          <p:cNvSpPr>
            <a:spLocks noGrp="1"/>
          </p:cNvSpPr>
          <p:nvPr>
            <p:ph type="body" idx="2"/>
          </p:nvPr>
        </p:nvSpPr>
        <p:spPr>
          <a:xfrm>
            <a:off x="323528" y="5656176"/>
            <a:ext cx="5616624" cy="509127"/>
          </a:xfrm>
        </p:spPr>
        <p:txBody>
          <a:bodyPr>
            <a:noAutofit/>
          </a:bodyPr>
          <a:lstStyle/>
          <a:p>
            <a:pPr algn="ctr"/>
            <a:r>
              <a:rPr lang="fr-BE" sz="3600" dirty="0">
                <a:latin typeface="Vladimir Script" pitchFamily="66" charset="0"/>
              </a:rPr>
              <a:t>Braine Auto Club</a:t>
            </a:r>
          </a:p>
        </p:txBody>
      </p:sp>
      <p:sp>
        <p:nvSpPr>
          <p:cNvPr id="5" name="Espace réservé du texte 2"/>
          <p:cNvSpPr txBox="1">
            <a:spLocks/>
          </p:cNvSpPr>
          <p:nvPr/>
        </p:nvSpPr>
        <p:spPr>
          <a:xfrm>
            <a:off x="6300192" y="2924944"/>
            <a:ext cx="2808312" cy="2429529"/>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 </a:t>
            </a:r>
            <a:r>
              <a:rPr lang="fr-BE" sz="4000" dirty="0">
                <a:latin typeface="Vladimir Script" pitchFamily="66" charset="0"/>
              </a:rPr>
              <a:t>2 </a:t>
            </a:r>
            <a:r>
              <a:rPr lang="fr-BE" sz="4000" baseline="30000" dirty="0" err="1">
                <a:latin typeface="Vladimir Script" pitchFamily="66" charset="0"/>
              </a:rPr>
              <a:t>ème</a:t>
            </a:r>
            <a:r>
              <a:rPr lang="fr-BE" sz="4000" dirty="0">
                <a:latin typeface="Vladimir Script" pitchFamily="66" charset="0"/>
              </a:rPr>
              <a:t> de Cl 14 </a:t>
            </a:r>
            <a:br>
              <a:rPr lang="fr-BE" sz="4800" dirty="0">
                <a:latin typeface="Vladimir Script" pitchFamily="66" charset="0"/>
              </a:rPr>
            </a:br>
            <a:r>
              <a:rPr lang="fr-BE" sz="4800" dirty="0">
                <a:latin typeface="Vladimir Script" pitchFamily="66" charset="0"/>
              </a:rPr>
              <a:t>Johnny </a:t>
            </a:r>
            <a:r>
              <a:rPr lang="fr-BE" sz="4400" dirty="0" err="1">
                <a:latin typeface="Vladimir Script" pitchFamily="66" charset="0"/>
              </a:rPr>
              <a:t>Vanzeebroeck</a:t>
            </a:r>
            <a:endParaRPr lang="fr-BE" sz="36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601216"/>
            <a:ext cx="5638800" cy="3674618"/>
          </a:xfrm>
        </p:spPr>
      </p:pic>
    </p:spTree>
    <p:extLst>
      <p:ext uri="{BB962C8B-B14F-4D97-AF65-F5344CB8AC3E}">
        <p14:creationId xmlns:p14="http://schemas.microsoft.com/office/powerpoint/2010/main" val="3190029067"/>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a:t>
            </a:r>
            <a:r>
              <a:rPr lang="fr-BE" dirty="0" err="1"/>
              <a:t>Div</a:t>
            </a:r>
            <a:r>
              <a:rPr lang="fr-BE" dirty="0"/>
              <a:t> 4</a:t>
            </a:r>
          </a:p>
        </p:txBody>
      </p:sp>
      <p:sp>
        <p:nvSpPr>
          <p:cNvPr id="3" name="Espace réservé du texte 2"/>
          <p:cNvSpPr>
            <a:spLocks noGrp="1"/>
          </p:cNvSpPr>
          <p:nvPr>
            <p:ph type="body" idx="2"/>
          </p:nvPr>
        </p:nvSpPr>
        <p:spPr>
          <a:xfrm>
            <a:off x="323528" y="5656176"/>
            <a:ext cx="5688632" cy="509127"/>
          </a:xfrm>
        </p:spPr>
        <p:txBody>
          <a:bodyPr>
            <a:noAutofit/>
          </a:bodyPr>
          <a:lstStyle/>
          <a:p>
            <a:pPr algn="ctr"/>
            <a:r>
              <a:rPr lang="fr-BE" sz="3600" dirty="0">
                <a:latin typeface="Vladimir Script" pitchFamily="66" charset="0"/>
              </a:rPr>
              <a:t>Ecurie Azur</a:t>
            </a:r>
          </a:p>
        </p:txBody>
      </p:sp>
      <p:sp>
        <p:nvSpPr>
          <p:cNvPr id="5" name="Espace réservé du texte 2"/>
          <p:cNvSpPr txBox="1">
            <a:spLocks/>
          </p:cNvSpPr>
          <p:nvPr/>
        </p:nvSpPr>
        <p:spPr>
          <a:xfrm>
            <a:off x="6444208" y="299695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14 </a:t>
            </a:r>
            <a:br>
              <a:rPr lang="fr-BE" sz="4800" dirty="0">
                <a:latin typeface="Vladimir Script" pitchFamily="66" charset="0"/>
              </a:rPr>
            </a:br>
            <a:r>
              <a:rPr lang="fr-BE" sz="4800" dirty="0">
                <a:latin typeface="Vladimir Script" pitchFamily="66" charset="0"/>
              </a:rPr>
              <a:t>Christian Guillemin</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0029067"/>
      </p:ext>
    </p:extLst>
  </p:cSld>
  <p:clrMapOvr>
    <a:masterClrMapping/>
  </p:clrMapOvr>
  <mc:AlternateContent xmlns:mc="http://schemas.openxmlformats.org/markup-compatibility/2006" xmlns:p14="http://schemas.microsoft.com/office/powerpoint/2010/main">
    <mc:Choice Requires="p14">
      <p:transition spd="slow" p14:dur="2000" advClick="0" advTm="300">
        <p:cover/>
      </p:transition>
    </mc:Choice>
    <mc:Fallback xmlns="">
      <p:transition spd="slow" advClick="0" advTm="3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4</a:t>
            </a:r>
          </a:p>
        </p:txBody>
      </p:sp>
      <p:sp>
        <p:nvSpPr>
          <p:cNvPr id="3" name="Espace réservé du texte 2"/>
          <p:cNvSpPr>
            <a:spLocks noGrp="1"/>
          </p:cNvSpPr>
          <p:nvPr>
            <p:ph type="body" idx="2"/>
          </p:nvPr>
        </p:nvSpPr>
        <p:spPr>
          <a:xfrm>
            <a:off x="539552" y="5656176"/>
            <a:ext cx="5184576" cy="509127"/>
          </a:xfrm>
        </p:spPr>
        <p:txBody>
          <a:bodyPr>
            <a:no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Philippe </a:t>
            </a:r>
            <a:r>
              <a:rPr lang="fr-BE" sz="4800" dirty="0" err="1">
                <a:latin typeface="Vladimir Script" pitchFamily="66" charset="0"/>
              </a:rPr>
              <a:t>Robyns</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15379" b="19142"/>
          <a:stretch/>
        </p:blipFill>
        <p:spPr>
          <a:xfrm>
            <a:off x="567149" y="1247775"/>
            <a:ext cx="5114102" cy="4143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0029067"/>
      </p:ext>
    </p:extLst>
  </p:cSld>
  <p:clrMapOvr>
    <a:masterClrMapping/>
  </p:clrMapOvr>
  <mc:AlternateContent xmlns:mc="http://schemas.openxmlformats.org/markup-compatibility/2006" xmlns:p14="http://schemas.microsoft.com/office/powerpoint/2010/main">
    <mc:Choice Requires="p14">
      <p:transition spd="slow" p14:dur="2000" advClick="0" advTm="400">
        <p:plus/>
      </p:transition>
    </mc:Choice>
    <mc:Fallback xmlns="">
      <p:transition spd="slow" advClick="0" advTm="400">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175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a:t>
            </a:r>
          </a:p>
        </p:txBody>
      </p:sp>
      <p:sp>
        <p:nvSpPr>
          <p:cNvPr id="3" name="Espace réservé du texte 2"/>
          <p:cNvSpPr>
            <a:spLocks noGrp="1"/>
          </p:cNvSpPr>
          <p:nvPr>
            <p:ph type="body" idx="2"/>
          </p:nvPr>
        </p:nvSpPr>
        <p:spPr>
          <a:xfrm>
            <a:off x="6372200" y="3068960"/>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Greg </a:t>
            </a:r>
            <a:r>
              <a:rPr lang="fr-BE" sz="4800" dirty="0" err="1">
                <a:latin typeface="Vladimir Script" pitchFamily="66" charset="0"/>
              </a:rPr>
              <a:t>Spronck</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31547" r="124" b="31571"/>
          <a:stretch/>
        </p:blipFill>
        <p:spPr>
          <a:xfrm>
            <a:off x="251519" y="1458686"/>
            <a:ext cx="5740579" cy="3770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5381592"/>
      </p:ext>
    </p:extLst>
  </p:cSld>
  <p:clrMapOvr>
    <a:masterClrMapping/>
  </p:clrMapOvr>
  <mc:AlternateContent xmlns:mc="http://schemas.openxmlformats.org/markup-compatibility/2006" xmlns:p14="http://schemas.microsoft.com/office/powerpoint/2010/main">
    <mc:Choice Requires="p14">
      <p:transition spd="slow" p14:dur="20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95536" y="5589240"/>
            <a:ext cx="5544616" cy="576064"/>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Yves Dupont</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3073233"/>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par>
                                <p:cTn id="8" presetID="21"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8)">
                                      <p:cBhvr>
                                        <p:cTn id="10" dur="2000"/>
                                        <p:tgtEl>
                                          <p:spTgt spid="6"/>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8)">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656176"/>
            <a:ext cx="5688632" cy="437119"/>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Quentin Michaux</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6882"/>
            <a:ext cx="5638800" cy="3763286"/>
          </a:xfrm>
        </p:spPr>
      </p:pic>
    </p:spTree>
    <p:extLst>
      <p:ext uri="{BB962C8B-B14F-4D97-AF65-F5344CB8AC3E}">
        <p14:creationId xmlns:p14="http://schemas.microsoft.com/office/powerpoint/2010/main" val="1193073233"/>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175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589239"/>
            <a:ext cx="5688632" cy="413305"/>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Daphné Henry</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548" y="404664"/>
            <a:ext cx="1872208" cy="1872208"/>
          </a:xfrm>
          <a:prstGeom prst="rect">
            <a:avLst/>
          </a:prstGeom>
        </p:spPr>
      </p:pic>
    </p:spTree>
    <p:extLst>
      <p:ext uri="{BB962C8B-B14F-4D97-AF65-F5344CB8AC3E}">
        <p14:creationId xmlns:p14="http://schemas.microsoft.com/office/powerpoint/2010/main" val="1193073233"/>
      </p:ext>
    </p:extLst>
  </p:cSld>
  <p:clrMapOvr>
    <a:masterClrMapping/>
  </p:clrMapOvr>
  <mc:AlternateContent xmlns:mc="http://schemas.openxmlformats.org/markup-compatibility/2006" xmlns:p14="http://schemas.microsoft.com/office/powerpoint/2010/main">
    <mc:Choice Requires="p14">
      <p:transition spd="slow" p14:dur="2000" advClick="0" advTm="400">
        <p14:ripple dir="l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23528" y="5656176"/>
            <a:ext cx="5616624" cy="509127"/>
          </a:xfrm>
        </p:spPr>
        <p:txBody>
          <a:bodyPr>
            <a:noAutofit/>
          </a:bodyPr>
          <a:lstStyle/>
          <a:p>
            <a:pPr algn="ctr"/>
            <a:r>
              <a:rPr lang="fr-BE" sz="3600" dirty="0">
                <a:latin typeface="Vladimir Script" pitchFamily="66" charset="0"/>
              </a:rPr>
              <a:t>Ecurie Automobile </a:t>
            </a:r>
            <a:r>
              <a:rPr lang="fr-BE" sz="3600" dirty="0" err="1">
                <a:latin typeface="Vladimir Script" pitchFamily="66" charset="0"/>
              </a:rPr>
              <a:t>Rançoise</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Anthony Bernard</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1193073233"/>
      </p:ext>
    </p:extLst>
  </p:cSld>
  <p:clrMapOvr>
    <a:masterClrMapping/>
  </p:clrMapOvr>
  <mc:AlternateContent xmlns:mc="http://schemas.openxmlformats.org/markup-compatibility/2006" xmlns:p14="http://schemas.microsoft.com/office/powerpoint/2010/main">
    <mc:Choice Requires="p14">
      <p:transition spd="slow" p14:dur="1200" advClick="0" advTm="400">
        <p14:prism/>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 calcmode="lin" valueType="num">
                                      <p:cBhvr>
                                        <p:cTn id="15" dur="2000" fill="hold"/>
                                        <p:tgtEl>
                                          <p:spTgt spid="6"/>
                                        </p:tgtEl>
                                        <p:attrNameLst>
                                          <p:attrName>style.rotation</p:attrName>
                                        </p:attrNameLst>
                                      </p:cBhvr>
                                      <p:tavLst>
                                        <p:tav tm="0">
                                          <p:val>
                                            <p:fltVal val="90"/>
                                          </p:val>
                                        </p:tav>
                                        <p:tav tm="100000">
                                          <p:val>
                                            <p:fltVal val="0"/>
                                          </p:val>
                                        </p:tav>
                                      </p:tavLst>
                                    </p:anim>
                                    <p:animEffect transition="in" filter="fade">
                                      <p:cBhvr>
                                        <p:cTn id="16" dur="2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23528" y="5589240"/>
            <a:ext cx="5544616" cy="576064"/>
          </a:xfrm>
        </p:spPr>
        <p:txBody>
          <a:bodyPr>
            <a:noAutofit/>
          </a:bodyPr>
          <a:lstStyle/>
          <a:p>
            <a:pPr algn="ctr"/>
            <a:r>
              <a:rPr lang="fr-BE" sz="3600" dirty="0">
                <a:latin typeface="Vladimir Script" pitchFamily="66" charset="0"/>
              </a:rPr>
              <a:t>Jalhay Motors Club</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Michel </a:t>
            </a:r>
            <a:r>
              <a:rPr lang="fr-BE" sz="4800" dirty="0" err="1">
                <a:latin typeface="Vladimir Script" pitchFamily="66" charset="0"/>
              </a:rPr>
              <a:t>Pirnay</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70673"/>
            <a:ext cx="5638800" cy="3735705"/>
          </a:xfrm>
        </p:spPr>
      </p:pic>
    </p:spTree>
    <p:extLst>
      <p:ext uri="{BB962C8B-B14F-4D97-AF65-F5344CB8AC3E}">
        <p14:creationId xmlns:p14="http://schemas.microsoft.com/office/powerpoint/2010/main" val="3257208811"/>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3" name="Espace réservé du texte 2"/>
          <p:cNvSpPr>
            <a:spLocks noGrp="1"/>
          </p:cNvSpPr>
          <p:nvPr>
            <p:ph type="body" idx="2"/>
          </p:nvPr>
        </p:nvSpPr>
        <p:spPr>
          <a:xfrm>
            <a:off x="323528" y="5373216"/>
            <a:ext cx="5616624" cy="504056"/>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David </a:t>
            </a:r>
            <a:r>
              <a:rPr lang="fr-BE" sz="4800" dirty="0" err="1">
                <a:latin typeface="Vladimir Script" pitchFamily="66" charset="0"/>
              </a:rPr>
              <a:t>Mottoulle</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632021"/>
            <a:ext cx="5638800" cy="3613008"/>
          </a:xfrm>
        </p:spPr>
      </p:pic>
    </p:spTree>
    <p:extLst>
      <p:ext uri="{BB962C8B-B14F-4D97-AF65-F5344CB8AC3E}">
        <p14:creationId xmlns:p14="http://schemas.microsoft.com/office/powerpoint/2010/main" val="3257208811"/>
      </p:ext>
    </p:extLst>
  </p:cSld>
  <p:clrMapOvr>
    <a:masterClrMapping/>
  </p:clrMapOvr>
  <mc:AlternateContent xmlns:mc="http://schemas.openxmlformats.org/markup-compatibility/2006" xmlns:p14="http://schemas.microsoft.com/office/powerpoint/2010/main">
    <mc:Choice Requires="p14">
      <p:transition spd="slow" p14:dur="1400" advClick="0" advTm="400">
        <p14:doors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0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3" name="Espace réservé du texte 2"/>
          <p:cNvSpPr>
            <a:spLocks noGrp="1"/>
          </p:cNvSpPr>
          <p:nvPr>
            <p:ph type="body" idx="2"/>
          </p:nvPr>
        </p:nvSpPr>
        <p:spPr>
          <a:xfrm>
            <a:off x="323528" y="5517232"/>
            <a:ext cx="5616624" cy="360040"/>
          </a:xfrm>
        </p:spPr>
        <p:txBody>
          <a:bodyPr>
            <a:noAutofit/>
          </a:bodyPr>
          <a:lstStyle/>
          <a:p>
            <a:pPr algn="ctr"/>
            <a:r>
              <a:rPr lang="fr-BE" sz="3600" dirty="0">
                <a:latin typeface="Vladimir Script" pitchFamily="66" charset="0"/>
              </a:rPr>
              <a:t>Motor Union </a:t>
            </a:r>
            <a:r>
              <a:rPr lang="fr-BE" sz="3600" dirty="0" err="1">
                <a:latin typeface="Vladimir Script" pitchFamily="66" charset="0"/>
              </a:rPr>
              <a:t>Yvo</a:t>
            </a:r>
            <a:r>
              <a:rPr lang="fr-BE" sz="3600" dirty="0">
                <a:latin typeface="Vladimir Script" pitchFamily="66" charset="0"/>
              </a:rPr>
              <a:t> </a:t>
            </a:r>
            <a:r>
              <a:rPr lang="fr-BE" sz="3600" dirty="0" err="1">
                <a:latin typeface="Vladimir Script" pitchFamily="66" charset="0"/>
              </a:rPr>
              <a:t>Grauls</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André Martha</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1442950792"/>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9</a:t>
            </a:r>
          </a:p>
        </p:txBody>
      </p:sp>
      <p:sp>
        <p:nvSpPr>
          <p:cNvPr id="3" name="Espace réservé du texte 2"/>
          <p:cNvSpPr>
            <a:spLocks noGrp="1"/>
          </p:cNvSpPr>
          <p:nvPr>
            <p:ph type="body" idx="2"/>
          </p:nvPr>
        </p:nvSpPr>
        <p:spPr>
          <a:xfrm>
            <a:off x="323528" y="5589239"/>
            <a:ext cx="5616624" cy="413305"/>
          </a:xfrm>
        </p:spPr>
        <p:txBody>
          <a:bodyPr>
            <a:noAutofit/>
          </a:bodyPr>
          <a:lstStyle/>
          <a:p>
            <a:pPr algn="ctr"/>
            <a:r>
              <a:rPr lang="fr-BE" sz="3600" dirty="0">
                <a:latin typeface="Vladimir Script" pitchFamily="66" charset="0"/>
              </a:rPr>
              <a:t>Ecurie Automobile </a:t>
            </a:r>
            <a:r>
              <a:rPr lang="fr-BE" sz="3600" dirty="0" err="1">
                <a:latin typeface="Vladimir Script" pitchFamily="66" charset="0"/>
              </a:rPr>
              <a:t>Rançoise</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Michaël Nuée</a:t>
            </a:r>
          </a:p>
        </p:txBody>
      </p:sp>
      <p:pic>
        <p:nvPicPr>
          <p:cNvPr id="9" name="Espace réservé du contenu 8"/>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9660"/>
            <a:ext cx="5638800" cy="3757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2950792"/>
      </p:ext>
    </p:extLst>
  </p:cSld>
  <p:clrMapOvr>
    <a:masterClrMapping/>
  </p:clrMapOvr>
  <mc:AlternateContent xmlns:mc="http://schemas.openxmlformats.org/markup-compatibility/2006" xmlns:p14="http://schemas.microsoft.com/office/powerpoint/2010/main">
    <mc:Choice Requires="p14">
      <p:transition spd="slow" p14:dur="200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20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10</a:t>
            </a:r>
          </a:p>
        </p:txBody>
      </p:sp>
      <p:sp>
        <p:nvSpPr>
          <p:cNvPr id="3" name="Espace réservé du texte 2"/>
          <p:cNvSpPr>
            <a:spLocks noGrp="1"/>
          </p:cNvSpPr>
          <p:nvPr>
            <p:ph type="body" idx="2"/>
          </p:nvPr>
        </p:nvSpPr>
        <p:spPr>
          <a:xfrm>
            <a:off x="323528" y="5373215"/>
            <a:ext cx="5616624" cy="629329"/>
          </a:xfrm>
        </p:spPr>
        <p:txBody>
          <a:bodyPr>
            <a:noAutofit/>
          </a:bodyPr>
          <a:lstStyle/>
          <a:p>
            <a:pPr algn="ctr"/>
            <a:r>
              <a:rPr lang="fr-BE" sz="3600" dirty="0">
                <a:latin typeface="Vladimir Script" pitchFamily="66" charset="0"/>
              </a:rPr>
              <a:t>Motor Union </a:t>
            </a:r>
            <a:r>
              <a:rPr lang="fr-BE" sz="3600" dirty="0" err="1">
                <a:latin typeface="Vladimir Script" pitchFamily="66" charset="0"/>
              </a:rPr>
              <a:t>Yvo</a:t>
            </a:r>
            <a:r>
              <a:rPr lang="fr-BE" sz="3600" dirty="0">
                <a:latin typeface="Vladimir Script" pitchFamily="66" charset="0"/>
              </a:rPr>
              <a:t> </a:t>
            </a:r>
            <a:r>
              <a:rPr lang="fr-BE" sz="3600" dirty="0" err="1">
                <a:latin typeface="Vladimir Script" pitchFamily="66" charset="0"/>
              </a:rPr>
              <a:t>Grauls</a:t>
            </a:r>
            <a:endParaRPr lang="fr-BE" sz="3600" dirty="0">
              <a:latin typeface="Vladimir Script" pitchFamily="66" charset="0"/>
            </a:endParaRP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Emmanuel </a:t>
            </a:r>
            <a:r>
              <a:rPr lang="fr-BE" sz="4800" dirty="0" err="1">
                <a:latin typeface="Vladimir Script" pitchFamily="66" charset="0"/>
              </a:rPr>
              <a:t>Cantraine</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849860"/>
            <a:ext cx="5638800" cy="3177331"/>
          </a:xfrm>
        </p:spPr>
      </p:pic>
    </p:spTree>
    <p:extLst>
      <p:ext uri="{BB962C8B-B14F-4D97-AF65-F5344CB8AC3E}">
        <p14:creationId xmlns:p14="http://schemas.microsoft.com/office/powerpoint/2010/main" val="1590826365"/>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11</a:t>
            </a:r>
          </a:p>
        </p:txBody>
      </p:sp>
      <p:sp>
        <p:nvSpPr>
          <p:cNvPr id="3" name="Espace réservé du texte 2"/>
          <p:cNvSpPr>
            <a:spLocks noGrp="1"/>
          </p:cNvSpPr>
          <p:nvPr>
            <p:ph type="body" idx="2"/>
          </p:nvPr>
        </p:nvSpPr>
        <p:spPr>
          <a:xfrm>
            <a:off x="323528" y="5648290"/>
            <a:ext cx="5616624" cy="733038"/>
          </a:xfrm>
        </p:spPr>
        <p:txBody>
          <a:bodyPr>
            <a:normAutofit/>
          </a:bodyPr>
          <a:lstStyle/>
          <a:p>
            <a:pPr algn="ctr"/>
            <a:r>
              <a:rPr lang="fr-BE" sz="3600" dirty="0">
                <a:latin typeface="Vladimir Script" pitchFamily="66" charset="0"/>
              </a:rPr>
              <a:t>Ecurie Azur</a:t>
            </a:r>
          </a:p>
        </p:txBody>
      </p:sp>
      <p:sp>
        <p:nvSpPr>
          <p:cNvPr id="5" name="Espace réservé du texte 2"/>
          <p:cNvSpPr txBox="1">
            <a:spLocks/>
          </p:cNvSpPr>
          <p:nvPr/>
        </p:nvSpPr>
        <p:spPr>
          <a:xfrm>
            <a:off x="6372200"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Jean-Loup Morel</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1590826365"/>
      </p:ext>
    </p:extLst>
  </p:cSld>
  <p:clrMapOvr>
    <a:masterClrMapping/>
  </p:clrMapOvr>
  <mc:AlternateContent xmlns:mc="http://schemas.openxmlformats.org/markup-compatibility/2006" xmlns:p14="http://schemas.microsoft.com/office/powerpoint/2010/main">
    <mc:Choice Requires="p14">
      <p:transition spd="slow" p14:dur="1500" advClick="0" advTm="400">
        <p14:prism/>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90"/>
                                          </p:val>
                                        </p:tav>
                                        <p:tav tm="100000">
                                          <p:val>
                                            <p:fltVal val="0"/>
                                          </p:val>
                                        </p:tav>
                                      </p:tavLst>
                                    </p:anim>
                                    <p:animEffect transition="in" filter="fade">
                                      <p:cBhvr>
                                        <p:cTn id="10" dur="175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 calcmode="lin" valueType="num">
                                      <p:cBhvr>
                                        <p:cTn id="15" dur="1750" fill="hold"/>
                                        <p:tgtEl>
                                          <p:spTgt spid="6"/>
                                        </p:tgtEl>
                                        <p:attrNameLst>
                                          <p:attrName>style.rotation</p:attrName>
                                        </p:attrNameLst>
                                      </p:cBhvr>
                                      <p:tavLst>
                                        <p:tav tm="0">
                                          <p:val>
                                            <p:fltVal val="90"/>
                                          </p:val>
                                        </p:tav>
                                        <p:tav tm="100000">
                                          <p:val>
                                            <p:fltVal val="0"/>
                                          </p:val>
                                        </p:tav>
                                      </p:tavLst>
                                    </p:anim>
                                    <p:animEffect transition="in" filter="fade">
                                      <p:cBhvr>
                                        <p:cTn id="16" dur="175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30324"/>
            <a:ext cx="7467600" cy="6597352"/>
          </a:xfrm>
        </p:spPr>
        <p:txBody>
          <a:bodyPr>
            <a:normAutofit fontScale="90000"/>
          </a:bodyPr>
          <a:lstStyle/>
          <a:p>
            <a:br>
              <a:rPr lang="fr-BE" sz="2400" cap="none" dirty="0">
                <a:latin typeface="Vladimir Script" pitchFamily="66" charset="0"/>
              </a:rPr>
            </a:br>
            <a:br>
              <a:rPr lang="fr-BE" sz="2400" cap="none" dirty="0">
                <a:latin typeface="Vladimir Script" pitchFamily="66" charset="0"/>
              </a:rPr>
            </a:br>
            <a:br>
              <a:rPr lang="fr-BE" sz="2400" cap="none" dirty="0">
                <a:latin typeface="Vladimir Script" pitchFamily="66" charset="0"/>
              </a:rPr>
            </a:br>
            <a:br>
              <a:rPr lang="fr-BE" sz="2400" cap="none" dirty="0">
                <a:latin typeface="Vladimir Script" pitchFamily="66" charset="0"/>
              </a:rPr>
            </a:br>
            <a:br>
              <a:rPr lang="fr-BE" sz="2400" cap="none" dirty="0">
                <a:latin typeface="Vladimir Script" pitchFamily="66" charset="0"/>
              </a:rPr>
            </a:br>
            <a:r>
              <a:rPr lang="fr-BE" sz="1800" cap="none" dirty="0">
                <a:latin typeface="Agency FB" panose="020B0503020202020204" pitchFamily="34" charset="0"/>
              </a:rPr>
              <a:t>Monsieur Bernard Hayez, Président,</a:t>
            </a:r>
            <a:br>
              <a:rPr lang="fr-BE" sz="1800" cap="none" dirty="0">
                <a:latin typeface="Agency FB" panose="020B0503020202020204" pitchFamily="34" charset="0"/>
              </a:rPr>
            </a:br>
            <a:r>
              <a:rPr lang="fr-BE" sz="1800" cap="none" dirty="0">
                <a:latin typeface="Agency FB" panose="020B0503020202020204" pitchFamily="34" charset="0"/>
              </a:rPr>
              <a:t>Mesdames et Messieurs les Administrateurs de l’Association Sportive Automobile Francophone,</a:t>
            </a:r>
            <a:br>
              <a:rPr lang="fr-BE" sz="1800" cap="none" dirty="0">
                <a:latin typeface="Agency FB" panose="020B0503020202020204" pitchFamily="34" charset="0"/>
              </a:rPr>
            </a:br>
            <a:r>
              <a:rPr lang="fr-BE" sz="1800" cap="none" dirty="0">
                <a:latin typeface="Agency FB" panose="020B0503020202020204" pitchFamily="34" charset="0"/>
              </a:rPr>
              <a:t>Messieurs les Responsables de disciplines,</a:t>
            </a:r>
            <a:br>
              <a:rPr lang="fr-BE" sz="1800" cap="none" dirty="0">
                <a:latin typeface="Agency FB" panose="020B0503020202020204" pitchFamily="34" charset="0"/>
              </a:rPr>
            </a:br>
            <a:r>
              <a:rPr lang="fr-BE" sz="1800" cap="none" dirty="0">
                <a:latin typeface="Agency FB" panose="020B0503020202020204" pitchFamily="34" charset="0"/>
              </a:rPr>
              <a:t>vous prient d’assister au « cocktail des Champions » de la saison 2022 ainsi qu’à la remise des trophées aux différents lauréats.</a:t>
            </a:r>
            <a:br>
              <a:rPr lang="fr-BE" sz="1800" cap="none" dirty="0">
                <a:latin typeface="Agency FB" panose="020B0503020202020204" pitchFamily="34" charset="0"/>
              </a:rPr>
            </a:br>
            <a:br>
              <a:rPr lang="fr-BE" sz="1800" cap="none" dirty="0">
                <a:latin typeface="Agency FB" panose="020B0503020202020204" pitchFamily="34" charset="0"/>
              </a:rPr>
            </a:br>
            <a:r>
              <a:rPr lang="fr-BE" sz="1800" cap="none" dirty="0">
                <a:latin typeface="Agency FB" panose="020B0503020202020204" pitchFamily="34" charset="0"/>
              </a:rPr>
              <a:t>			Ils vous fixent rendez-vous « aux Serres »</a:t>
            </a:r>
            <a:br>
              <a:rPr lang="fr-BE" sz="1800" cap="none" dirty="0">
                <a:latin typeface="Agency FB" panose="020B0503020202020204" pitchFamily="34" charset="0"/>
              </a:rPr>
            </a:br>
            <a:r>
              <a:rPr lang="fr-BE" sz="1800" cap="none" dirty="0">
                <a:latin typeface="Agency FB" panose="020B0503020202020204" pitchFamily="34" charset="0"/>
              </a:rPr>
              <a:t>			Rue de Namur 151 à 4280 </a:t>
            </a:r>
            <a:r>
              <a:rPr lang="fr-BE" sz="1800" cap="none" dirty="0" err="1">
                <a:latin typeface="Agency FB" panose="020B0503020202020204" pitchFamily="34" charset="0"/>
              </a:rPr>
              <a:t>Avin</a:t>
            </a:r>
            <a:r>
              <a:rPr lang="fr-BE" sz="1800" cap="none" dirty="0">
                <a:latin typeface="Agency FB" panose="020B0503020202020204" pitchFamily="34" charset="0"/>
              </a:rPr>
              <a:t>,</a:t>
            </a:r>
            <a:br>
              <a:rPr lang="fr-BE" sz="1800" cap="none" dirty="0">
                <a:latin typeface="Agency FB" panose="020B0503020202020204" pitchFamily="34" charset="0"/>
              </a:rPr>
            </a:br>
            <a:r>
              <a:rPr lang="fr-BE" sz="1800" cap="none" dirty="0">
                <a:latin typeface="Agency FB" panose="020B0503020202020204" pitchFamily="34" charset="0"/>
              </a:rPr>
              <a:t>			Le dimanche 22 janvier 2023</a:t>
            </a:r>
            <a:br>
              <a:rPr lang="fr-BE" sz="1800" cap="none" dirty="0">
                <a:latin typeface="Agency FB" panose="020B0503020202020204" pitchFamily="34" charset="0"/>
              </a:rPr>
            </a:br>
            <a:r>
              <a:rPr lang="fr-BE" sz="1800" cap="none" dirty="0">
                <a:latin typeface="Agency FB" panose="020B0503020202020204" pitchFamily="34" charset="0"/>
              </a:rPr>
              <a:t>			De 16h00 à 20h00</a:t>
            </a:r>
            <a:br>
              <a:rPr lang="fr-BE" sz="1800" cap="none" dirty="0">
                <a:latin typeface="Agency FB" panose="020B0503020202020204" pitchFamily="34" charset="0"/>
              </a:rPr>
            </a:br>
            <a:r>
              <a:rPr lang="fr-BE" sz="1800" cap="none" dirty="0">
                <a:latin typeface="Agency FB" panose="020B0503020202020204" pitchFamily="34" charset="0"/>
              </a:rPr>
              <a:t>Chers primés, </a:t>
            </a:r>
            <a:br>
              <a:rPr lang="fr-BE" sz="1800" cap="none" dirty="0">
                <a:latin typeface="Agency FB" panose="020B0503020202020204" pitchFamily="34" charset="0"/>
              </a:rPr>
            </a:br>
            <a:r>
              <a:rPr lang="fr-BE" sz="1800" cap="none" dirty="0">
                <a:latin typeface="Agency FB" panose="020B0503020202020204" pitchFamily="34" charset="0"/>
              </a:rPr>
              <a:t>A l’occasion de cette cérémonie, pour couronner votre saison sportive, nous aurons le plaisir de vous remettre un trophée.</a:t>
            </a:r>
            <a:br>
              <a:rPr lang="fr-BE" sz="1800" cap="none" dirty="0">
                <a:latin typeface="Agency FB" panose="020B0503020202020204" pitchFamily="34" charset="0"/>
              </a:rPr>
            </a:br>
            <a:r>
              <a:rPr lang="fr-BE" sz="1800" cap="none" dirty="0">
                <a:latin typeface="Agency FB" panose="020B0503020202020204" pitchFamily="34" charset="0"/>
              </a:rPr>
              <a:t>3  possibilités s’offrent à vous :</a:t>
            </a:r>
            <a:br>
              <a:rPr lang="fr-BE" sz="1800" cap="none" dirty="0">
                <a:latin typeface="Agency FB" panose="020B0503020202020204" pitchFamily="34" charset="0"/>
              </a:rPr>
            </a:br>
            <a:r>
              <a:rPr lang="fr-BE" sz="1800" cap="none" dirty="0">
                <a:latin typeface="Agency FB" panose="020B0503020202020204" pitchFamily="34" charset="0"/>
              </a:rPr>
              <a:t>-  je souhaite recevoir mon trophée, je participe au «cocktail des « Champions » et j’autorise l’Asaf à reproduire et exploiter mon image ainsi que celle de mon accompagnant (</a:t>
            </a:r>
            <a:r>
              <a:rPr lang="fr-BE" sz="1800" b="1" cap="none" dirty="0">
                <a:latin typeface="Agency FB" panose="020B0503020202020204" pitchFamily="34" charset="0"/>
              </a:rPr>
              <a:t>Un seul accompagnant autorisé par primé) </a:t>
            </a:r>
            <a:r>
              <a:rPr lang="fr-BE" sz="1800" cap="none" dirty="0">
                <a:latin typeface="Agency FB" panose="020B0503020202020204" pitchFamily="34" charset="0"/>
              </a:rPr>
              <a:t>dans le cadre de la diffusion du reportage qui sera diffusé en direct sur sa page Facebook, ainsi que les photographies qui seront réalisées au cours de la cérémonie pour sa promotion et ses communications ultérieures.</a:t>
            </a:r>
            <a:br>
              <a:rPr lang="fr-BE" sz="1800" cap="none" dirty="0">
                <a:latin typeface="Agency FB" panose="020B0503020202020204" pitchFamily="34" charset="0"/>
              </a:rPr>
            </a:br>
            <a:r>
              <a:rPr lang="fr-BE" sz="1800" cap="none" dirty="0">
                <a:latin typeface="Agency FB" panose="020B0503020202020204" pitchFamily="34" charset="0"/>
              </a:rPr>
              <a:t>- Je ne souhaite pas recevoir mon trophée et sa valeur sera reversée à une association caritative mais serai présent au « cocktail des Champions » et j’autorise l’Asaf à utiliser mon image ainsi que celle de mon accompagnant  lors de la retransmission en direct sur internet</a:t>
            </a:r>
            <a:br>
              <a:rPr lang="fr-BE" sz="1800" cap="none" dirty="0">
                <a:latin typeface="Agency FB" panose="020B0503020202020204" pitchFamily="34" charset="0"/>
              </a:rPr>
            </a:br>
            <a:r>
              <a:rPr lang="fr-BE" sz="1800" cap="none" dirty="0">
                <a:latin typeface="Agency FB" panose="020B0503020202020204" pitchFamily="34" charset="0"/>
              </a:rPr>
              <a:t>- Je ne souhaite ni recevoir mon trophée, ni participer au « cocktail des Champions »</a:t>
            </a:r>
            <a:br>
              <a:rPr lang="fr-BE" sz="1800" cap="none" dirty="0">
                <a:latin typeface="Agency FB" panose="020B0503020202020204" pitchFamily="34" charset="0"/>
              </a:rPr>
            </a:br>
            <a:r>
              <a:rPr lang="fr-BE" sz="1800" cap="none" dirty="0">
                <a:latin typeface="Agency FB" panose="020B0503020202020204" pitchFamily="34" charset="0"/>
              </a:rPr>
              <a:t> </a:t>
            </a:r>
            <a:br>
              <a:rPr lang="fr-BE" sz="1800" cap="none" dirty="0">
                <a:latin typeface="Agency FB" panose="020B0503020202020204" pitchFamily="34" charset="0"/>
              </a:rPr>
            </a:br>
            <a:r>
              <a:rPr lang="fr-BE" sz="1800" cap="none" dirty="0">
                <a:latin typeface="Agency FB" panose="020B0503020202020204" pitchFamily="34" charset="0"/>
              </a:rPr>
              <a:t>Surveillez votre boite e-mail, vous allez recevoir une invitation personnelle.</a:t>
            </a:r>
            <a:br>
              <a:rPr lang="fr-BE" sz="1800" cap="none" dirty="0">
                <a:latin typeface="Agency FB" panose="020B0503020202020204" pitchFamily="34" charset="0"/>
              </a:rPr>
            </a:br>
            <a:br>
              <a:rPr lang="fr-BE" sz="1800" cap="none" dirty="0">
                <a:latin typeface="Agency FB" panose="020B0503020202020204" pitchFamily="34" charset="0"/>
              </a:rPr>
            </a:br>
            <a:endParaRPr lang="fr-BE" sz="1800" cap="none" dirty="0">
              <a:latin typeface="Agency FB" panose="020B0503020202020204" pitchFamily="34" charset="0"/>
            </a:endParaRPr>
          </a:p>
        </p:txBody>
      </p:sp>
    </p:spTree>
    <p:extLst>
      <p:ext uri="{BB962C8B-B14F-4D97-AF65-F5344CB8AC3E}">
        <p14:creationId xmlns:p14="http://schemas.microsoft.com/office/powerpoint/2010/main" val="2454518895"/>
      </p:ext>
    </p:extLst>
  </p:cSld>
  <p:clrMapOvr>
    <a:masterClrMapping/>
  </p:clrMapOvr>
  <mc:AlternateContent xmlns:mc="http://schemas.openxmlformats.org/markup-compatibility/2006" xmlns:p14="http://schemas.microsoft.com/office/powerpoint/2010/main">
    <mc:Choice Requires="p14">
      <p:transition spd="slow" p14:dur="2500" advTm="60000">
        <p:checker/>
      </p:transition>
    </mc:Choice>
    <mc:Fallback xmlns="">
      <p:transition spd="slow" advTm="6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Daniel Hulot</a:t>
            </a: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2725381592"/>
      </p:ext>
    </p:extLst>
  </p:cSld>
  <p:clrMapOvr>
    <a:masterClrMapping/>
  </p:clrMapOvr>
  <mc:AlternateContent xmlns:mc="http://schemas.openxmlformats.org/markup-compatibility/2006" xmlns:p14="http://schemas.microsoft.com/office/powerpoint/2010/main">
    <mc:Choice Requires="p14">
      <p:transition spd="slow" p14:dur="20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750"/>
                                        <p:tgtEl>
                                          <p:spTgt spid="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750" fill="hold"/>
                                        <p:tgtEl>
                                          <p:spTgt spid="5"/>
                                        </p:tgtEl>
                                        <p:attrNameLst>
                                          <p:attrName>ppt_w</p:attrName>
                                        </p:attrNameLst>
                                      </p:cBhvr>
                                      <p:tavLst>
                                        <p:tav tm="0">
                                          <p:val>
                                            <p:fltVal val="0"/>
                                          </p:val>
                                        </p:tav>
                                        <p:tav tm="100000">
                                          <p:val>
                                            <p:strVal val="#ppt_w"/>
                                          </p:val>
                                        </p:tav>
                                      </p:tavLst>
                                    </p:anim>
                                    <p:anim calcmode="lin" valueType="num">
                                      <p:cBhvr>
                                        <p:cTn id="20" dur="1750" fill="hold"/>
                                        <p:tgtEl>
                                          <p:spTgt spid="5"/>
                                        </p:tgtEl>
                                        <p:attrNameLst>
                                          <p:attrName>ppt_h</p:attrName>
                                        </p:attrNameLst>
                                      </p:cBhvr>
                                      <p:tavLst>
                                        <p:tav tm="0">
                                          <p:val>
                                            <p:fltVal val="0"/>
                                          </p:val>
                                        </p:tav>
                                        <p:tav tm="100000">
                                          <p:val>
                                            <p:strVal val="#ppt_h"/>
                                          </p:val>
                                        </p:tav>
                                      </p:tavLst>
                                    </p:anim>
                                    <p:animEffect transition="in" filter="fade">
                                      <p:cBhvr>
                                        <p:cTn id="21"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11</a:t>
            </a:r>
          </a:p>
        </p:txBody>
      </p:sp>
      <p:sp>
        <p:nvSpPr>
          <p:cNvPr id="3" name="Espace réservé du texte 2"/>
          <p:cNvSpPr>
            <a:spLocks noGrp="1"/>
          </p:cNvSpPr>
          <p:nvPr>
            <p:ph type="body" idx="2"/>
          </p:nvPr>
        </p:nvSpPr>
        <p:spPr>
          <a:xfrm>
            <a:off x="683568" y="5517232"/>
            <a:ext cx="5112568" cy="576064"/>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Paul </a:t>
            </a:r>
            <a:r>
              <a:rPr lang="fr-BE" sz="4800" dirty="0" err="1">
                <a:latin typeface="Vladimir Script" pitchFamily="66" charset="0"/>
              </a:rPr>
              <a:t>Fraikin</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1590826365"/>
      </p:ext>
    </p:extLst>
  </p:cSld>
  <p:clrMapOvr>
    <a:masterClrMapping/>
  </p:clrMapOvr>
  <mc:AlternateContent xmlns:mc="http://schemas.openxmlformats.org/markup-compatibility/2006" xmlns:p14="http://schemas.microsoft.com/office/powerpoint/2010/main">
    <mc:Choice Requires="p14">
      <p:transition spd="slow" p14:dur="12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0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1-2-3</a:t>
            </a:r>
          </a:p>
        </p:txBody>
      </p:sp>
      <p:sp>
        <p:nvSpPr>
          <p:cNvPr id="3" name="Espace réservé du texte 2"/>
          <p:cNvSpPr>
            <a:spLocks noGrp="1"/>
          </p:cNvSpPr>
          <p:nvPr>
            <p:ph type="body" idx="2"/>
          </p:nvPr>
        </p:nvSpPr>
        <p:spPr>
          <a:xfrm>
            <a:off x="323528" y="5656176"/>
            <a:ext cx="5616624" cy="509127"/>
          </a:xfrm>
        </p:spPr>
        <p:txBody>
          <a:bodyPr>
            <a:no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350100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br>
              <a:rPr lang="fr-BE" sz="4800" dirty="0">
                <a:latin typeface="Vladimir Script" pitchFamily="66" charset="0"/>
              </a:rPr>
            </a:br>
            <a:r>
              <a:rPr lang="fr-BE" sz="4800" dirty="0" err="1">
                <a:latin typeface="Vladimir Script" pitchFamily="66" charset="0"/>
              </a:rPr>
              <a:t>Emelyne</a:t>
            </a:r>
            <a:r>
              <a:rPr lang="fr-BE" sz="4800" dirty="0">
                <a:latin typeface="Vladimir Script" pitchFamily="66" charset="0"/>
              </a:rPr>
              <a:t> </a:t>
            </a:r>
            <a:r>
              <a:rPr lang="fr-BE" sz="4800" dirty="0" err="1">
                <a:latin typeface="Vladimir Script" pitchFamily="66" charset="0"/>
              </a:rPr>
              <a:t>Delpire</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3450" y="647598"/>
            <a:ext cx="1989314" cy="1989314"/>
          </a:xfrm>
          <a:prstGeom prst="rect">
            <a:avLst/>
          </a:prstGeom>
        </p:spPr>
      </p:pic>
    </p:spTree>
    <p:extLst>
      <p:ext uri="{BB962C8B-B14F-4D97-AF65-F5344CB8AC3E}">
        <p14:creationId xmlns:p14="http://schemas.microsoft.com/office/powerpoint/2010/main" val="1590826365"/>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1-2-3</a:t>
            </a:r>
          </a:p>
        </p:txBody>
      </p:sp>
      <p:sp>
        <p:nvSpPr>
          <p:cNvPr id="3" name="Espace réservé du texte 2"/>
          <p:cNvSpPr>
            <a:spLocks noGrp="1"/>
          </p:cNvSpPr>
          <p:nvPr>
            <p:ph type="body" idx="2"/>
          </p:nvPr>
        </p:nvSpPr>
        <p:spPr>
          <a:xfrm>
            <a:off x="323528" y="5656177"/>
            <a:ext cx="5688632" cy="346368"/>
          </a:xfrm>
        </p:spPr>
        <p:txBody>
          <a:bodyPr>
            <a:noAutofit/>
          </a:bodyPr>
          <a:lstStyle/>
          <a:p>
            <a:pPr algn="ctr"/>
            <a:r>
              <a:rPr lang="fr-BE" sz="3600" dirty="0">
                <a:latin typeface="Vladimir Script" pitchFamily="66" charset="0"/>
              </a:rPr>
              <a:t>Ecurie Hesbaye</a:t>
            </a:r>
          </a:p>
        </p:txBody>
      </p:sp>
      <p:sp>
        <p:nvSpPr>
          <p:cNvPr id="5" name="Espace réservé du texte 2"/>
          <p:cNvSpPr txBox="1">
            <a:spLocks/>
          </p:cNvSpPr>
          <p:nvPr/>
        </p:nvSpPr>
        <p:spPr>
          <a:xfrm>
            <a:off x="6372200" y="3429000"/>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Ludovic Gillet</a:t>
            </a:r>
          </a:p>
        </p:txBody>
      </p:sp>
      <p:pic>
        <p:nvPicPr>
          <p:cNvPr id="8" name="Espace réservé du contenu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0115"/>
            <a:ext cx="5638800" cy="3776821"/>
          </a:xfrm>
        </p:spPr>
      </p:pic>
    </p:spTree>
    <p:extLst>
      <p:ext uri="{BB962C8B-B14F-4D97-AF65-F5344CB8AC3E}">
        <p14:creationId xmlns:p14="http://schemas.microsoft.com/office/powerpoint/2010/main" val="2904498038"/>
      </p:ext>
    </p:extLst>
  </p:cSld>
  <p:clrMapOvr>
    <a:masterClrMapping/>
  </p:clrMapOvr>
  <mc:AlternateContent xmlns:mc="http://schemas.openxmlformats.org/markup-compatibility/2006" xmlns:p14="http://schemas.microsoft.com/office/powerpoint/2010/main">
    <mc:Choice Requires="p14">
      <p:transition spd="slow" p14:dur="20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20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Horizontal)">
                                      <p:cBhvr>
                                        <p:cTn id="10" dur="2000"/>
                                        <p:tgtEl>
                                          <p:spTgt spid="8"/>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1-2-3</a:t>
            </a:r>
          </a:p>
        </p:txBody>
      </p:sp>
      <p:sp>
        <p:nvSpPr>
          <p:cNvPr id="3" name="Espace réservé du texte 2"/>
          <p:cNvSpPr>
            <a:spLocks noGrp="1"/>
          </p:cNvSpPr>
          <p:nvPr>
            <p:ph type="body" idx="2"/>
          </p:nvPr>
        </p:nvSpPr>
        <p:spPr>
          <a:xfrm>
            <a:off x="323528" y="5517232"/>
            <a:ext cx="5616624" cy="648072"/>
          </a:xfrm>
        </p:spPr>
        <p:txBody>
          <a:bodyPr>
            <a:norm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3501008"/>
            <a:ext cx="2592288"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Christopher </a:t>
            </a:r>
            <a:r>
              <a:rPr lang="fr-BE" sz="4800" dirty="0" err="1">
                <a:latin typeface="Vladimir Script" pitchFamily="66" charset="0"/>
              </a:rPr>
              <a:t>Marique</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507572141"/>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a:t>
            </a:r>
            <a:r>
              <a:rPr lang="fr-BE" dirty="0" err="1"/>
              <a:t>Div</a:t>
            </a:r>
            <a:r>
              <a:rPr lang="fr-BE" dirty="0"/>
              <a:t> 1-2-3</a:t>
            </a:r>
          </a:p>
        </p:txBody>
      </p:sp>
      <p:sp>
        <p:nvSpPr>
          <p:cNvPr id="3" name="Espace réservé du texte 2"/>
          <p:cNvSpPr>
            <a:spLocks noGrp="1"/>
          </p:cNvSpPr>
          <p:nvPr>
            <p:ph type="body" idx="2"/>
          </p:nvPr>
        </p:nvSpPr>
        <p:spPr>
          <a:xfrm>
            <a:off x="251520" y="5517232"/>
            <a:ext cx="5688632" cy="648072"/>
          </a:xfrm>
        </p:spPr>
        <p:txBody>
          <a:bodyPr>
            <a:norm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350100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Guy </a:t>
            </a:r>
            <a:r>
              <a:rPr lang="fr-BE" sz="4800" dirty="0" err="1">
                <a:latin typeface="Vladimir Script" pitchFamily="66" charset="0"/>
              </a:rPr>
              <a:t>Burniat</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63624"/>
            <a:ext cx="5638800" cy="3749802"/>
          </a:xfrm>
        </p:spPr>
      </p:pic>
    </p:spTree>
    <p:extLst>
      <p:ext uri="{BB962C8B-B14F-4D97-AF65-F5344CB8AC3E}">
        <p14:creationId xmlns:p14="http://schemas.microsoft.com/office/powerpoint/2010/main" val="507572141"/>
      </p:ext>
    </p:extLst>
  </p:cSld>
  <p:clrMapOvr>
    <a:masterClrMapping/>
  </p:clrMapOvr>
  <mc:AlternateContent xmlns:mc="http://schemas.openxmlformats.org/markup-compatibility/2006" xmlns:p14="http://schemas.microsoft.com/office/powerpoint/2010/main">
    <mc:Choice Requires="p14">
      <p:transition spd="slow" p14:dur="2000" advClick="0" advTm="400">
        <p14:prism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2000"/>
                                        <p:tgtEl>
                                          <p:spTgt spid="6"/>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3)">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 1-2-3</a:t>
            </a:r>
          </a:p>
        </p:txBody>
      </p:sp>
      <p:sp>
        <p:nvSpPr>
          <p:cNvPr id="3" name="Espace réservé du texte 2"/>
          <p:cNvSpPr>
            <a:spLocks noGrp="1"/>
          </p:cNvSpPr>
          <p:nvPr>
            <p:ph type="body" idx="2"/>
          </p:nvPr>
        </p:nvSpPr>
        <p:spPr>
          <a:xfrm>
            <a:off x="323528" y="5589239"/>
            <a:ext cx="5688632" cy="413305"/>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br>
              <a:rPr lang="fr-BE" sz="4800" dirty="0">
                <a:latin typeface="Vladimir Script" pitchFamily="66" charset="0"/>
              </a:rPr>
            </a:br>
            <a:r>
              <a:rPr lang="fr-BE" sz="4800" dirty="0">
                <a:latin typeface="Vladimir Script" pitchFamily="66" charset="0"/>
              </a:rPr>
              <a:t>Daphné Henry</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548" y="404664"/>
            <a:ext cx="1872208" cy="1872208"/>
          </a:xfrm>
          <a:prstGeom prst="rect">
            <a:avLst/>
          </a:prstGeom>
        </p:spPr>
      </p:pic>
    </p:spTree>
    <p:extLst>
      <p:ext uri="{BB962C8B-B14F-4D97-AF65-F5344CB8AC3E}">
        <p14:creationId xmlns:p14="http://schemas.microsoft.com/office/powerpoint/2010/main" val="2383202843"/>
      </p:ext>
    </p:extLst>
  </p:cSld>
  <p:clrMapOvr>
    <a:masterClrMapping/>
  </p:clrMapOvr>
  <mc:AlternateContent xmlns:mc="http://schemas.openxmlformats.org/markup-compatibility/2006" xmlns:p14="http://schemas.microsoft.com/office/powerpoint/2010/main">
    <mc:Choice Requires="p14">
      <p:transition spd="slow" p14:dur="2000" advClick="0" advTm="400">
        <p14:ripple dir="l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a:t>
            </a:r>
            <a:r>
              <a:rPr lang="fr-BE" dirty="0" err="1"/>
              <a:t>Div</a:t>
            </a:r>
            <a:r>
              <a:rPr lang="fr-BE" dirty="0"/>
              <a:t> 1-2-3</a:t>
            </a:r>
          </a:p>
        </p:txBody>
      </p:sp>
      <p:sp>
        <p:nvSpPr>
          <p:cNvPr id="3" name="Espace réservé du texte 2"/>
          <p:cNvSpPr>
            <a:spLocks noGrp="1"/>
          </p:cNvSpPr>
          <p:nvPr>
            <p:ph type="body" idx="2"/>
          </p:nvPr>
        </p:nvSpPr>
        <p:spPr>
          <a:xfrm>
            <a:off x="323528" y="5589240"/>
            <a:ext cx="5688632" cy="576064"/>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299695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11 </a:t>
            </a:r>
            <a:br>
              <a:rPr lang="fr-BE" sz="4000" dirty="0">
                <a:latin typeface="Vladimir Script" pitchFamily="66" charset="0"/>
              </a:rPr>
            </a:br>
            <a:r>
              <a:rPr lang="fr-BE" sz="4800" dirty="0">
                <a:latin typeface="Vladimir Script" pitchFamily="66" charset="0"/>
              </a:rPr>
              <a:t>Denis Willem</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507572141"/>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0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a:t>
            </a:r>
            <a:r>
              <a:rPr lang="fr-BE" dirty="0" err="1"/>
              <a:t>Div</a:t>
            </a:r>
            <a:r>
              <a:rPr lang="fr-BE" dirty="0"/>
              <a:t> 1-2-3</a:t>
            </a:r>
          </a:p>
        </p:txBody>
      </p:sp>
      <p:sp>
        <p:nvSpPr>
          <p:cNvPr id="3" name="Espace réservé du texte 2"/>
          <p:cNvSpPr>
            <a:spLocks noGrp="1"/>
          </p:cNvSpPr>
          <p:nvPr>
            <p:ph type="body" idx="2"/>
          </p:nvPr>
        </p:nvSpPr>
        <p:spPr>
          <a:xfrm>
            <a:off x="323528" y="5640897"/>
            <a:ext cx="5616624" cy="361648"/>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88224" y="299695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3600" dirty="0">
                <a:latin typeface="Vladimir Script" pitchFamily="66" charset="0"/>
              </a:rPr>
              <a:t>2 </a:t>
            </a:r>
            <a:r>
              <a:rPr lang="fr-BE" sz="3600" baseline="30000" dirty="0" err="1">
                <a:latin typeface="Vladimir Script" pitchFamily="66" charset="0"/>
              </a:rPr>
              <a:t>ème</a:t>
            </a:r>
            <a:r>
              <a:rPr lang="fr-BE" sz="3600" dirty="0">
                <a:latin typeface="Vladimir Script" pitchFamily="66" charset="0"/>
              </a:rPr>
              <a:t>  de Cl 10 </a:t>
            </a:r>
            <a:br>
              <a:rPr lang="fr-BE" sz="4800" dirty="0">
                <a:latin typeface="Vladimir Script" pitchFamily="66" charset="0"/>
              </a:rPr>
            </a:br>
            <a:r>
              <a:rPr lang="fr-BE" sz="4800" dirty="0">
                <a:latin typeface="Vladimir Script" pitchFamily="66" charset="0"/>
              </a:rPr>
              <a:t>Eddy </a:t>
            </a:r>
            <a:r>
              <a:rPr lang="fr-BE" sz="4800" dirty="0" err="1">
                <a:latin typeface="Vladimir Script" pitchFamily="66" charset="0"/>
              </a:rPr>
              <a:t>Marique</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64147"/>
            <a:ext cx="5638800" cy="3748757"/>
          </a:xfrm>
        </p:spPr>
      </p:pic>
    </p:spTree>
    <p:extLst>
      <p:ext uri="{BB962C8B-B14F-4D97-AF65-F5344CB8AC3E}">
        <p14:creationId xmlns:p14="http://schemas.microsoft.com/office/powerpoint/2010/main" val="3859273600"/>
      </p:ext>
    </p:extLst>
  </p:cSld>
  <p:clrMapOvr>
    <a:masterClrMapping/>
  </p:clrMapOvr>
  <mc:AlternateContent xmlns:mc="http://schemas.openxmlformats.org/markup-compatibility/2006" xmlns:p14="http://schemas.microsoft.com/office/powerpoint/2010/main">
    <mc:Choice Requires="p14">
      <p:transition spd="slow" p14:dur="2000" advClick="0" advTm="400">
        <p14:doors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a:t>
            </a:r>
            <a:r>
              <a:rPr lang="fr-BE" dirty="0" err="1"/>
              <a:t>Div</a:t>
            </a:r>
            <a:r>
              <a:rPr lang="fr-BE" dirty="0"/>
              <a:t> 1-2-3</a:t>
            </a:r>
          </a:p>
        </p:txBody>
      </p:sp>
      <p:sp>
        <p:nvSpPr>
          <p:cNvPr id="3" name="Espace réservé du texte 2"/>
          <p:cNvSpPr>
            <a:spLocks noGrp="1"/>
          </p:cNvSpPr>
          <p:nvPr>
            <p:ph type="body" idx="2"/>
          </p:nvPr>
        </p:nvSpPr>
        <p:spPr>
          <a:xfrm>
            <a:off x="323528" y="5656176"/>
            <a:ext cx="5616624" cy="509127"/>
          </a:xfrm>
        </p:spPr>
        <p:txBody>
          <a:bodyPr>
            <a:noAutofit/>
          </a:bodyPr>
          <a:lstStyle/>
          <a:p>
            <a:pPr algn="ctr"/>
            <a:r>
              <a:rPr lang="fr-BE" sz="3600" dirty="0">
                <a:latin typeface="Vladimir Script" pitchFamily="66" charset="0"/>
              </a:rPr>
              <a:t>Ecurie Hesbaye</a:t>
            </a:r>
          </a:p>
        </p:txBody>
      </p:sp>
      <p:sp>
        <p:nvSpPr>
          <p:cNvPr id="5" name="Espace réservé du texte 2"/>
          <p:cNvSpPr txBox="1">
            <a:spLocks/>
          </p:cNvSpPr>
          <p:nvPr/>
        </p:nvSpPr>
        <p:spPr>
          <a:xfrm>
            <a:off x="6516216" y="292494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1 </a:t>
            </a:r>
            <a:r>
              <a:rPr lang="fr-BE" sz="4000" baseline="30000" dirty="0">
                <a:latin typeface="Vladimir Script" pitchFamily="66" charset="0"/>
              </a:rPr>
              <a:t>er</a:t>
            </a:r>
            <a:r>
              <a:rPr lang="fr-BE" sz="4000" dirty="0">
                <a:latin typeface="Vladimir Script" pitchFamily="66" charset="0"/>
              </a:rPr>
              <a:t> de Cl 10 </a:t>
            </a:r>
            <a:br>
              <a:rPr lang="fr-BE" sz="4000" dirty="0">
                <a:latin typeface="Vladimir Script" pitchFamily="66" charset="0"/>
              </a:rPr>
            </a:br>
            <a:r>
              <a:rPr lang="fr-BE" sz="4800" dirty="0">
                <a:latin typeface="Vladimir Script" pitchFamily="66" charset="0"/>
              </a:rPr>
              <a:t>Julien </a:t>
            </a:r>
            <a:r>
              <a:rPr lang="fr-BE" sz="4800" dirty="0" err="1">
                <a:latin typeface="Vladimir Script" pitchFamily="66" charset="0"/>
              </a:rPr>
              <a:t>Delleuse</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63624"/>
            <a:ext cx="5638800" cy="3749802"/>
          </a:xfrm>
        </p:spPr>
      </p:pic>
    </p:spTree>
    <p:extLst>
      <p:ext uri="{BB962C8B-B14F-4D97-AF65-F5344CB8AC3E}">
        <p14:creationId xmlns:p14="http://schemas.microsoft.com/office/powerpoint/2010/main" val="3859273600"/>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2132856"/>
            <a:ext cx="6172200" cy="1685528"/>
          </a:xfrm>
        </p:spPr>
        <p:txBody>
          <a:bodyPr>
            <a:normAutofit/>
          </a:bodyPr>
          <a:lstStyle/>
          <a:p>
            <a:r>
              <a:rPr lang="fr-BE" sz="8000" b="0" cap="none" dirty="0">
                <a:effectLst>
                  <a:outerShdw blurRad="38100" dist="38100" dir="2700000" algn="tl">
                    <a:srgbClr val="000000">
                      <a:alpha val="43137"/>
                    </a:srgbClr>
                  </a:outerShdw>
                </a:effectLst>
                <a:latin typeface="Vladimir Script" pitchFamily="66" charset="0"/>
              </a:rPr>
              <a:t>Inter Ecurie</a:t>
            </a:r>
          </a:p>
        </p:txBody>
      </p:sp>
      <p:sp>
        <p:nvSpPr>
          <p:cNvPr id="3" name="Espace réservé du texte 2"/>
          <p:cNvSpPr>
            <a:spLocks noGrp="1"/>
          </p:cNvSpPr>
          <p:nvPr>
            <p:ph type="body" idx="1"/>
          </p:nvPr>
        </p:nvSpPr>
        <p:spPr/>
        <p:txBody>
          <a:bodyPr>
            <a:normAutofit/>
          </a:bodyPr>
          <a:lstStyle/>
          <a:p>
            <a:pPr algn="r"/>
            <a:r>
              <a:rPr lang="fr-BE" sz="4800" b="0" dirty="0">
                <a:latin typeface="Vladimir Script" pitchFamily="66" charset="0"/>
              </a:rPr>
              <a:t>Ecurie </a:t>
            </a:r>
            <a:r>
              <a:rPr lang="fr-BE" sz="4800" b="0" dirty="0" err="1">
                <a:latin typeface="Vladimir Script" pitchFamily="66" charset="0"/>
              </a:rPr>
              <a:t>Chawresse</a:t>
            </a:r>
            <a:endParaRPr lang="fr-BE" sz="4800" b="0" dirty="0">
              <a:latin typeface="Vladimir Script" pitchFamily="66" charset="0"/>
            </a:endParaRPr>
          </a:p>
        </p:txBody>
      </p:sp>
    </p:spTree>
    <p:extLst>
      <p:ext uri="{BB962C8B-B14F-4D97-AF65-F5344CB8AC3E}">
        <p14:creationId xmlns:p14="http://schemas.microsoft.com/office/powerpoint/2010/main" val="2015902849"/>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6</a:t>
            </a:r>
          </a:p>
        </p:txBody>
      </p:sp>
      <p:sp>
        <p:nvSpPr>
          <p:cNvPr id="3" name="Espace réservé du texte 2"/>
          <p:cNvSpPr>
            <a:spLocks noGrp="1"/>
          </p:cNvSpPr>
          <p:nvPr>
            <p:ph type="body" idx="2"/>
          </p:nvPr>
        </p:nvSpPr>
        <p:spPr>
          <a:xfrm>
            <a:off x="6372200" y="2996952"/>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Christophe Guillaume</a:t>
            </a: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2725381592"/>
      </p:ext>
    </p:extLst>
  </p:cSld>
  <p:clrMapOvr>
    <a:masterClrMapping/>
  </p:clrMapOvr>
  <mc:AlternateContent xmlns:mc="http://schemas.openxmlformats.org/markup-compatibility/2006" xmlns:p14="http://schemas.microsoft.com/office/powerpoint/2010/main">
    <mc:Choice Requires="p14">
      <p:transition spd="slow" p14:dur="2250" advClick="0" advTm="400">
        <p:plus/>
      </p:transition>
    </mc:Choice>
    <mc:Fallback xmlns="">
      <p:transition spd="slow" advClick="0" advTm="400">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35696" y="2758774"/>
            <a:ext cx="6912768" cy="1894362"/>
          </a:xfrm>
        </p:spPr>
        <p:txBody>
          <a:bodyPr>
            <a:noAutofit/>
          </a:bodyPr>
          <a:lstStyle/>
          <a:p>
            <a:r>
              <a:rPr lang="fr-BE" sz="5400" b="0" cap="none" dirty="0">
                <a:effectLst>
                  <a:outerShdw blurRad="38100" dist="38100" dir="2700000" algn="tl">
                    <a:srgbClr val="000000">
                      <a:alpha val="43137"/>
                    </a:srgbClr>
                  </a:outerShdw>
                </a:effectLst>
                <a:latin typeface="Vladimir Script" pitchFamily="66" charset="0"/>
              </a:rPr>
              <a:t>Challenge des Bourlingueurs</a:t>
            </a:r>
            <a:br>
              <a:rPr lang="fr-BE" sz="5400" b="0" cap="none" dirty="0">
                <a:effectLst>
                  <a:outerShdw blurRad="38100" dist="38100" dir="2700000" algn="tl">
                    <a:srgbClr val="000000">
                      <a:alpha val="43137"/>
                    </a:srgbClr>
                  </a:outerShdw>
                </a:effectLst>
                <a:latin typeface="Vladimir Script" pitchFamily="66" charset="0"/>
              </a:rPr>
            </a:br>
            <a:endParaRPr lang="fr-BE" sz="5400" b="0" cap="none" dirty="0">
              <a:effectLst>
                <a:outerShdw blurRad="38100" dist="38100" dir="2700000" algn="tl">
                  <a:srgbClr val="000000">
                    <a:alpha val="43137"/>
                  </a:srgbClr>
                </a:outerShdw>
              </a:effectLst>
              <a:latin typeface="Vladimir Script" pitchFamily="66" charset="0"/>
            </a:endParaRPr>
          </a:p>
        </p:txBody>
      </p:sp>
    </p:spTree>
    <p:extLst>
      <p:ext uri="{BB962C8B-B14F-4D97-AF65-F5344CB8AC3E}">
        <p14:creationId xmlns:p14="http://schemas.microsoft.com/office/powerpoint/2010/main" val="1141076053"/>
      </p:ext>
    </p:extLst>
  </p:cSld>
  <p:clrMapOvr>
    <a:masterClrMapping/>
  </p:clrMapOvr>
  <mc:AlternateContent xmlns:mc="http://schemas.openxmlformats.org/markup-compatibility/2006" xmlns:p14="http://schemas.microsoft.com/office/powerpoint/2010/main">
    <mc:Choice Requires="p14">
      <p:transition spd="slow" p14:dur="2000" advClick="0" advTm="400">
        <p14:prism/>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323528" y="5589240"/>
            <a:ext cx="5616624" cy="360040"/>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10ème </a:t>
            </a:r>
          </a:p>
          <a:p>
            <a:pPr algn="ctr"/>
            <a:r>
              <a:rPr lang="fr-BE" sz="4800" dirty="0">
                <a:latin typeface="Vladimir Script" pitchFamily="66" charset="0"/>
              </a:rPr>
              <a:t>Anthony Boulanger</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1174758369"/>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 calcmode="lin" valueType="num">
                                      <p:cBhvr>
                                        <p:cTn id="15" dur="2000" fill="hold"/>
                                        <p:tgtEl>
                                          <p:spTgt spid="6"/>
                                        </p:tgtEl>
                                        <p:attrNameLst>
                                          <p:attrName>style.rotation</p:attrName>
                                        </p:attrNameLst>
                                      </p:cBhvr>
                                      <p:tavLst>
                                        <p:tav tm="0">
                                          <p:val>
                                            <p:fltVal val="90"/>
                                          </p:val>
                                        </p:tav>
                                        <p:tav tm="100000">
                                          <p:val>
                                            <p:fltVal val="0"/>
                                          </p:val>
                                        </p:tav>
                                      </p:tavLst>
                                    </p:anim>
                                    <p:animEffect transition="in" filter="fade">
                                      <p:cBhvr>
                                        <p:cTn id="16" dur="2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323528" y="5667562"/>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9ème </a:t>
            </a:r>
          </a:p>
          <a:p>
            <a:pPr algn="ctr"/>
            <a:r>
              <a:rPr lang="fr-BE" sz="4800" dirty="0">
                <a:latin typeface="Vladimir Script" pitchFamily="66" charset="0"/>
              </a:rPr>
              <a:t>Philippe Denis</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1301744386"/>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20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323528" y="5733256"/>
            <a:ext cx="5616624" cy="360040"/>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35699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8ème </a:t>
            </a:r>
          </a:p>
          <a:p>
            <a:pPr algn="ctr"/>
            <a:r>
              <a:rPr lang="fr-BE" sz="4800" dirty="0">
                <a:latin typeface="Vladimir Script" pitchFamily="66" charset="0"/>
              </a:rPr>
              <a:t>Daniel </a:t>
            </a:r>
            <a:r>
              <a:rPr lang="fr-BE" sz="4800" dirty="0" err="1">
                <a:latin typeface="Vladimir Script" pitchFamily="66" charset="0"/>
              </a:rPr>
              <a:t>Dierckx</a:t>
            </a:r>
            <a:endParaRPr lang="fr-BE" sz="4000" dirty="0">
              <a:latin typeface="Vladimir Script" pitchFamily="66" charset="0"/>
            </a:endParaRPr>
          </a:p>
        </p:txBody>
      </p:sp>
      <p:pic>
        <p:nvPicPr>
          <p:cNvPr id="9" name="Espace réservé du contenu 8" descr="Une image contenant texte, route, herbe, extérieur&#10;&#10;Description générée automatiquement">
            <a:extLst>
              <a:ext uri="{FF2B5EF4-FFF2-40B4-BE49-F238E27FC236}">
                <a16:creationId xmlns:a16="http://schemas.microsoft.com/office/drawing/2014/main" id="{573F0104-4231-4394-988C-0F532E24C9B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183312"/>
            <a:ext cx="5638800" cy="4510426"/>
          </a:xfrm>
        </p:spPr>
      </p:pic>
    </p:spTree>
    <p:extLst>
      <p:ext uri="{BB962C8B-B14F-4D97-AF65-F5344CB8AC3E}">
        <p14:creationId xmlns:p14="http://schemas.microsoft.com/office/powerpoint/2010/main" val="3380907508"/>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303908" y="5584925"/>
            <a:ext cx="5708251" cy="417620"/>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7ème</a:t>
            </a:r>
          </a:p>
          <a:p>
            <a:pPr algn="ctr"/>
            <a:r>
              <a:rPr lang="fr-BE" sz="4800" dirty="0">
                <a:latin typeface="Vladimir Script" pitchFamily="66" charset="0"/>
              </a:rPr>
              <a:t> Bernard Leonard</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3387419975"/>
      </p:ext>
    </p:extLst>
  </p:cSld>
  <p:clrMapOvr>
    <a:masterClrMapping/>
  </p:clrMapOvr>
  <mc:AlternateContent xmlns:mc="http://schemas.openxmlformats.org/markup-compatibility/2006" xmlns:p14="http://schemas.microsoft.com/office/powerpoint/2010/main">
    <mc:Choice Requires="p14">
      <p:transition spd="slow" p14:dur="1600" advClick="0" advTm="400">
        <p14:gallery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750" fill="hold"/>
                                        <p:tgtEl>
                                          <p:spTgt spid="7"/>
                                        </p:tgtEl>
                                        <p:attrNameLst>
                                          <p:attrName>ppt_w</p:attrName>
                                        </p:attrNameLst>
                                      </p:cBhvr>
                                      <p:tavLst>
                                        <p:tav tm="0">
                                          <p:val>
                                            <p:fltVal val="0"/>
                                          </p:val>
                                        </p:tav>
                                        <p:tav tm="100000">
                                          <p:val>
                                            <p:strVal val="#ppt_w"/>
                                          </p:val>
                                        </p:tav>
                                      </p:tavLst>
                                    </p:anim>
                                    <p:anim calcmode="lin" valueType="num">
                                      <p:cBhvr>
                                        <p:cTn id="13" dur="1750" fill="hold"/>
                                        <p:tgtEl>
                                          <p:spTgt spid="7"/>
                                        </p:tgtEl>
                                        <p:attrNameLst>
                                          <p:attrName>ppt_h</p:attrName>
                                        </p:attrNameLst>
                                      </p:cBhvr>
                                      <p:tavLst>
                                        <p:tav tm="0">
                                          <p:val>
                                            <p:fltVal val="0"/>
                                          </p:val>
                                        </p:tav>
                                        <p:tav tm="100000">
                                          <p:val>
                                            <p:strVal val="#ppt_h"/>
                                          </p:val>
                                        </p:tav>
                                      </p:tavLst>
                                    </p:anim>
                                    <p:animEffect transition="in" filter="fade">
                                      <p:cBhvr>
                                        <p:cTn id="14" dur="175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 </a:t>
            </a:r>
          </a:p>
        </p:txBody>
      </p:sp>
      <p:sp>
        <p:nvSpPr>
          <p:cNvPr id="3" name="Espace réservé du texte 2"/>
          <p:cNvSpPr>
            <a:spLocks noGrp="1"/>
          </p:cNvSpPr>
          <p:nvPr>
            <p:ph type="body" idx="2"/>
          </p:nvPr>
        </p:nvSpPr>
        <p:spPr>
          <a:xfrm>
            <a:off x="323528" y="5661248"/>
            <a:ext cx="5616624" cy="360040"/>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72200" y="3501008"/>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6ème</a:t>
            </a:r>
          </a:p>
          <a:p>
            <a:pPr algn="ctr"/>
            <a:r>
              <a:rPr lang="fr-BE" sz="4800" dirty="0">
                <a:latin typeface="Vladimir Script" pitchFamily="66" charset="0"/>
              </a:rPr>
              <a:t>Anthony </a:t>
            </a:r>
            <a:r>
              <a:rPr lang="fr-BE" sz="4800" dirty="0" err="1">
                <a:latin typeface="Vladimir Script" pitchFamily="66" charset="0"/>
              </a:rPr>
              <a:t>Mayne</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63624"/>
            <a:ext cx="5638800" cy="3749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4283633"/>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395536" y="5656176"/>
            <a:ext cx="5544616" cy="437119"/>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72200" y="3284984"/>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5ème</a:t>
            </a:r>
          </a:p>
          <a:p>
            <a:pPr algn="ctr"/>
            <a:r>
              <a:rPr lang="fr-BE" sz="4800" dirty="0">
                <a:latin typeface="Vladimir Script" pitchFamily="66" charset="0"/>
              </a:rPr>
              <a:t>Clayton </a:t>
            </a:r>
            <a:r>
              <a:rPr lang="fr-BE" sz="4800" dirty="0" err="1">
                <a:latin typeface="Vladimir Script" pitchFamily="66" charset="0"/>
              </a:rPr>
              <a:t>Woygnet</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2222288"/>
      </p:ext>
    </p:extLst>
  </p:cSld>
  <p:clrMapOvr>
    <a:masterClrMapping/>
  </p:clrMapOvr>
  <mc:AlternateContent xmlns:mc="http://schemas.openxmlformats.org/markup-compatibility/2006" xmlns:p14="http://schemas.microsoft.com/office/powerpoint/2010/main">
    <mc:Choice Requires="p14">
      <p:transition spd="slow" p14:dur="120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72200" y="213285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4</a:t>
            </a:r>
            <a:r>
              <a:rPr lang="fr-BE" sz="4800" baseline="30000" dirty="0">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Louis-François Van Kessel</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6860149"/>
      </p:ext>
    </p:extLst>
  </p:cSld>
  <p:clrMapOvr>
    <a:masterClrMapping/>
  </p:clrMapOvr>
  <mc:AlternateContent xmlns:mc="http://schemas.openxmlformats.org/markup-compatibility/2006" xmlns:p14="http://schemas.microsoft.com/office/powerpoint/2010/main">
    <mc:Choice Requires="p14">
      <p:transition spd="slow" p14:dur="2500" advClick="0" advTm="400">
        <p:checker/>
      </p:transition>
    </mc:Choice>
    <mc:Fallback xmlns="">
      <p:transition spd="slow" advClick="0" advTm="4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467544" y="5517232"/>
            <a:ext cx="5616624" cy="360040"/>
          </a:xfrm>
        </p:spPr>
        <p:txBody>
          <a:bodyPr>
            <a:noAutofit/>
          </a:bodyPr>
          <a:lstStyle/>
          <a:p>
            <a:pPr algn="ctr"/>
            <a:r>
              <a:rPr lang="fr-BE" sz="3600" dirty="0">
                <a:latin typeface="Vladimir Script" pitchFamily="66" charset="0"/>
              </a:rPr>
              <a:t>Ecurie Hesbaye</a:t>
            </a:r>
          </a:p>
        </p:txBody>
      </p:sp>
      <p:sp>
        <p:nvSpPr>
          <p:cNvPr id="5" name="Espace réservé du texte 2"/>
          <p:cNvSpPr txBox="1">
            <a:spLocks/>
          </p:cNvSpPr>
          <p:nvPr/>
        </p:nvSpPr>
        <p:spPr>
          <a:xfrm>
            <a:off x="6516216" y="2852936"/>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3ème</a:t>
            </a:r>
          </a:p>
          <a:p>
            <a:pPr algn="ctr"/>
            <a:r>
              <a:rPr lang="fr-BE" sz="4800" dirty="0">
                <a:latin typeface="Vladimir Script" pitchFamily="66" charset="0"/>
              </a:rPr>
              <a:t> Julien </a:t>
            </a:r>
            <a:r>
              <a:rPr lang="fr-BE" sz="4800" dirty="0" err="1">
                <a:latin typeface="Vladimir Script" pitchFamily="66" charset="0"/>
              </a:rPr>
              <a:t>Delleuse</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31455" y="1484784"/>
            <a:ext cx="5630699" cy="3744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3330437"/>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2"/>
          </p:nvPr>
        </p:nvSpPr>
        <p:spPr>
          <a:xfrm>
            <a:off x="251520" y="5517232"/>
            <a:ext cx="5688632" cy="648072"/>
          </a:xfrm>
        </p:spPr>
        <p:txBody>
          <a:bodyPr>
            <a:normAutofit/>
          </a:bodyPr>
          <a:lstStyle/>
          <a:p>
            <a:pPr algn="ctr"/>
            <a:r>
              <a:rPr lang="fr-BE" sz="3600" dirty="0">
                <a:latin typeface="Vladimir Script" pitchFamily="66" charset="0"/>
              </a:rPr>
              <a:t>Hainaut Motor Club</a:t>
            </a:r>
          </a:p>
        </p:txBody>
      </p:sp>
      <p:sp>
        <p:nvSpPr>
          <p:cNvPr id="5" name="Espace réservé du texte 2"/>
          <p:cNvSpPr txBox="1">
            <a:spLocks/>
          </p:cNvSpPr>
          <p:nvPr/>
        </p:nvSpPr>
        <p:spPr>
          <a:xfrm>
            <a:off x="6372200" y="3501008"/>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2ème</a:t>
            </a:r>
            <a:br>
              <a:rPr lang="fr-BE" sz="4800" dirty="0">
                <a:latin typeface="Vladimir Script" pitchFamily="66" charset="0"/>
              </a:rPr>
            </a:br>
            <a:r>
              <a:rPr lang="fr-BE" sz="4800" dirty="0">
                <a:latin typeface="Vladimir Script" pitchFamily="66" charset="0"/>
              </a:rPr>
              <a:t>Guy Burniat</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63624"/>
            <a:ext cx="5638800" cy="3749802"/>
          </a:xfrm>
        </p:spPr>
      </p:pic>
      <p:sp>
        <p:nvSpPr>
          <p:cNvPr id="7" name="Titre 6">
            <a:extLst>
              <a:ext uri="{FF2B5EF4-FFF2-40B4-BE49-F238E27FC236}">
                <a16:creationId xmlns:a16="http://schemas.microsoft.com/office/drawing/2014/main" id="{F597F678-62DE-4C48-823D-BABA6E0808C7}"/>
              </a:ext>
            </a:extLst>
          </p:cNvPr>
          <p:cNvSpPr>
            <a:spLocks noGrp="1"/>
          </p:cNvSpPr>
          <p:nvPr>
            <p:ph type="title"/>
          </p:nvPr>
        </p:nvSpPr>
        <p:spPr/>
        <p:txBody>
          <a:bodyPr/>
          <a:lstStyle/>
          <a:p>
            <a:r>
              <a:rPr lang="fr-BE" dirty="0"/>
              <a:t>Les </a:t>
            </a:r>
            <a:r>
              <a:rPr lang="fr-BE" dirty="0" err="1"/>
              <a:t>Bourlinguerurs</a:t>
            </a:r>
            <a:endParaRPr lang="fr-BE" dirty="0"/>
          </a:p>
        </p:txBody>
      </p:sp>
    </p:spTree>
    <p:extLst>
      <p:ext uri="{BB962C8B-B14F-4D97-AF65-F5344CB8AC3E}">
        <p14:creationId xmlns:p14="http://schemas.microsoft.com/office/powerpoint/2010/main" val="3136670843"/>
      </p:ext>
    </p:extLst>
  </p:cSld>
  <p:clrMapOvr>
    <a:masterClrMapping/>
  </p:clrMapOvr>
  <mc:AlternateContent xmlns:mc="http://schemas.openxmlformats.org/markup-compatibility/2006" xmlns:p14="http://schemas.microsoft.com/office/powerpoint/2010/main">
    <mc:Choice Requires="p14">
      <p:transition spd="slow" p14:dur="2000" advClick="0" advTm="400">
        <p14:prism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2000"/>
                                        <p:tgtEl>
                                          <p:spTgt spid="6"/>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3)">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6</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Jean-Luc Becker</a:t>
            </a: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624643"/>
            <a:ext cx="5638800" cy="562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603969"/>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750"/>
                                        <p:tgtEl>
                                          <p:spTgt spid="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750" fill="hold"/>
                                        <p:tgtEl>
                                          <p:spTgt spid="4"/>
                                        </p:tgtEl>
                                        <p:attrNameLst>
                                          <p:attrName>ppt_w</p:attrName>
                                        </p:attrNameLst>
                                      </p:cBhvr>
                                      <p:tavLst>
                                        <p:tav tm="0">
                                          <p:val>
                                            <p:fltVal val="0"/>
                                          </p:val>
                                        </p:tav>
                                        <p:tav tm="100000">
                                          <p:val>
                                            <p:strVal val="#ppt_w"/>
                                          </p:val>
                                        </p:tav>
                                      </p:tavLst>
                                    </p:anim>
                                    <p:anim calcmode="lin" valueType="num">
                                      <p:cBhvr>
                                        <p:cTn id="20" dur="1750" fill="hold"/>
                                        <p:tgtEl>
                                          <p:spTgt spid="4"/>
                                        </p:tgtEl>
                                        <p:attrNameLst>
                                          <p:attrName>ppt_h</p:attrName>
                                        </p:attrNameLst>
                                      </p:cBhvr>
                                      <p:tavLst>
                                        <p:tav tm="0">
                                          <p:val>
                                            <p:fltVal val="0"/>
                                          </p:val>
                                        </p:tav>
                                        <p:tav tm="100000">
                                          <p:val>
                                            <p:strVal val="#ppt_h"/>
                                          </p:val>
                                        </p:tav>
                                      </p:tavLst>
                                    </p:anim>
                                    <p:animEffect transition="in" filter="fade">
                                      <p:cBhvr>
                                        <p:cTn id="21"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Les Bourlingueurs</a:t>
            </a:r>
          </a:p>
        </p:txBody>
      </p:sp>
      <p:sp>
        <p:nvSpPr>
          <p:cNvPr id="3" name="Espace réservé du texte 2"/>
          <p:cNvSpPr>
            <a:spLocks noGrp="1"/>
          </p:cNvSpPr>
          <p:nvPr>
            <p:ph type="body" idx="2"/>
          </p:nvPr>
        </p:nvSpPr>
        <p:spPr>
          <a:xfrm>
            <a:off x="251520" y="5661248"/>
            <a:ext cx="5688632" cy="432048"/>
          </a:xfrm>
        </p:spPr>
        <p:txBody>
          <a:bodyPr>
            <a:noAutofit/>
          </a:bodyPr>
          <a:lstStyle/>
          <a:p>
            <a:pPr algn="ctr"/>
            <a:r>
              <a:rPr lang="fr-BE" sz="3600" dirty="0" err="1">
                <a:latin typeface="Vladimir Script" pitchFamily="66" charset="0"/>
              </a:rPr>
              <a:t>Bomerée</a:t>
            </a:r>
            <a:r>
              <a:rPr lang="fr-BE" sz="3600" dirty="0">
                <a:latin typeface="Vladimir Script" pitchFamily="66" charset="0"/>
              </a:rPr>
              <a:t> Motor Club</a:t>
            </a:r>
          </a:p>
        </p:txBody>
      </p:sp>
      <p:sp>
        <p:nvSpPr>
          <p:cNvPr id="5" name="Espace réservé du texte 2"/>
          <p:cNvSpPr txBox="1">
            <a:spLocks/>
          </p:cNvSpPr>
          <p:nvPr/>
        </p:nvSpPr>
        <p:spPr>
          <a:xfrm>
            <a:off x="6372200" y="2636912"/>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endParaRPr lang="fr-BE" sz="3600" dirty="0">
              <a:latin typeface="Vladimir Script" pitchFamily="66" charset="0"/>
            </a:endParaRPr>
          </a:p>
          <a:p>
            <a:pPr algn="ctr"/>
            <a:r>
              <a:rPr lang="fr-BE" sz="4800" dirty="0">
                <a:latin typeface="Vladimir Script" pitchFamily="66" charset="0"/>
              </a:rPr>
              <a:t>Christophe Le Nouvel</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4157782241"/>
      </p:ext>
    </p:extLst>
  </p:cSld>
  <p:clrMapOvr>
    <a:masterClrMapping/>
  </p:clrMapOvr>
  <mc:AlternateContent xmlns:mc="http://schemas.openxmlformats.org/markup-compatibility/2006" xmlns:p14="http://schemas.microsoft.com/office/powerpoint/2010/main">
    <mc:Choice Requires="p14">
      <p:transition spd="slow" p14:dur="3900" advClick="0" advTm="400">
        <p14:glitter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0" y="1916832"/>
            <a:ext cx="6172200" cy="2053590"/>
          </a:xfrm>
        </p:spPr>
        <p:txBody>
          <a:bodyPr>
            <a:normAutofit/>
          </a:bodyPr>
          <a:lstStyle/>
          <a:p>
            <a:r>
              <a:rPr lang="fr-BE" sz="6600" b="0" cap="none" dirty="0">
                <a:effectLst>
                  <a:outerShdw blurRad="38100" dist="38100" dir="2700000" algn="tl">
                    <a:srgbClr val="000000">
                      <a:alpha val="43137"/>
                    </a:srgbClr>
                  </a:outerShdw>
                </a:effectLst>
                <a:latin typeface="Vladimir Script" pitchFamily="66" charset="0"/>
              </a:rPr>
              <a:t>Coupe du Président</a:t>
            </a:r>
          </a:p>
        </p:txBody>
      </p:sp>
    </p:spTree>
    <p:extLst>
      <p:ext uri="{BB962C8B-B14F-4D97-AF65-F5344CB8AC3E}">
        <p14:creationId xmlns:p14="http://schemas.microsoft.com/office/powerpoint/2010/main" val="3188272831"/>
      </p:ext>
    </p:extLst>
  </p:cSld>
  <p:clrMapOvr>
    <a:masterClrMapping/>
  </p:clrMapOvr>
  <mc:AlternateContent xmlns:mc="http://schemas.openxmlformats.org/markup-compatibility/2006" xmlns:p14="http://schemas.microsoft.com/office/powerpoint/2010/main">
    <mc:Choice Requires="p14">
      <p:transition spd="slow" p14:dur="3000" advTm="300">
        <p14:shred pattern="rectangle"/>
      </p:transition>
    </mc:Choice>
    <mc:Fallback xmlns="">
      <p:transition spd="slow" advTm="3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6</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Rémi Dumoulin</a:t>
            </a:r>
          </a:p>
        </p:txBody>
      </p:sp>
      <p:pic>
        <p:nvPicPr>
          <p:cNvPr id="6" name="Espace réservé du contenu 5"/>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1483603969"/>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20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sz="7200" b="0" cap="none" dirty="0">
                <a:effectLst>
                  <a:outerShdw blurRad="38100" dist="38100" dir="2700000" algn="tl">
                    <a:srgbClr val="000000">
                      <a:alpha val="43137"/>
                    </a:srgbClr>
                  </a:outerShdw>
                </a:effectLst>
                <a:latin typeface="Vladimir Script" pitchFamily="66" charset="0"/>
              </a:rPr>
              <a:t>Kart-Cross</a:t>
            </a:r>
            <a:br>
              <a:rPr lang="fr-BE" sz="7200" b="0" cap="none" dirty="0">
                <a:effectLst>
                  <a:outerShdw blurRad="38100" dist="38100" dir="2700000" algn="tl">
                    <a:srgbClr val="000000">
                      <a:alpha val="43137"/>
                    </a:srgbClr>
                  </a:outerShdw>
                </a:effectLst>
                <a:latin typeface="Vladimir Script" pitchFamily="66" charset="0"/>
              </a:rPr>
            </a:br>
            <a:endParaRPr lang="fr-BE" sz="7200" b="0" cap="none"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rmAutofit/>
          </a:bodyPr>
          <a:lstStyle/>
          <a:p>
            <a:pPr algn="r"/>
            <a:r>
              <a:rPr lang="fr-BE" sz="3600" dirty="0">
                <a:latin typeface="Vladimir Script" pitchFamily="66" charset="0"/>
              </a:rPr>
              <a:t>Responsable de la discipline</a:t>
            </a:r>
          </a:p>
          <a:p>
            <a:pPr algn="r"/>
            <a:r>
              <a:rPr lang="fr-BE" sz="3600" dirty="0">
                <a:latin typeface="Vladimir Script" pitchFamily="66" charset="0"/>
              </a:rPr>
              <a:t>Jérôme </a:t>
            </a:r>
            <a:r>
              <a:rPr lang="fr-BE" sz="3600" dirty="0" err="1">
                <a:latin typeface="Vladimir Script" pitchFamily="66" charset="0"/>
              </a:rPr>
              <a:t>Jadot</a:t>
            </a:r>
            <a:r>
              <a:rPr lang="fr-BE" sz="3600" dirty="0">
                <a:latin typeface="Vladimir Script" pitchFamily="66" charset="0"/>
              </a:rPr>
              <a:t> </a:t>
            </a:r>
          </a:p>
        </p:txBody>
      </p:sp>
    </p:spTree>
    <p:extLst>
      <p:ext uri="{BB962C8B-B14F-4D97-AF65-F5344CB8AC3E}">
        <p14:creationId xmlns:p14="http://schemas.microsoft.com/office/powerpoint/2010/main" val="2517835583"/>
      </p:ext>
    </p:extLst>
  </p:cSld>
  <p:clrMapOvr>
    <a:masterClrMapping/>
  </p:clrMapOvr>
  <mc:AlternateContent xmlns:mc="http://schemas.openxmlformats.org/markup-compatibility/2006" xmlns:p14="http://schemas.microsoft.com/office/powerpoint/2010/main">
    <mc:Choice Requires="p14">
      <p:transition spd="slow" p14:dur="2000" advClick="0" advTm="400">
        <p14:doors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Jonathan </a:t>
            </a:r>
            <a:r>
              <a:rPr lang="fr-BE" sz="4800" dirty="0" err="1">
                <a:latin typeface="Vladimir Script" pitchFamily="66" charset="0"/>
              </a:rPr>
              <a:t>Marville</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09624" y="876046"/>
            <a:ext cx="4914503" cy="4843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008430"/>
      </p:ext>
    </p:extLst>
  </p:cSld>
  <p:clrMapOvr>
    <a:masterClrMapping/>
  </p:clrMapOvr>
  <mc:AlternateContent xmlns:mc="http://schemas.openxmlformats.org/markup-compatibility/2006" xmlns:p14="http://schemas.microsoft.com/office/powerpoint/2010/main">
    <mc:Choice Requires="p14">
      <p:transition spd="slow" p14:dur="2000" advClick="0" advTm="400">
        <p14:switch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ppt_x</p:attrName>
                                        </p:attrNameLst>
                                      </p:cBhvr>
                                      <p:tavLst>
                                        <p:tav tm="0">
                                          <p:val>
                                            <p:strVal val="#ppt_x"/>
                                          </p:val>
                                        </p:tav>
                                        <p:tav tm="100000">
                                          <p:val>
                                            <p:strVal val="#ppt_x"/>
                                          </p:val>
                                        </p:tav>
                                      </p:tavLst>
                                    </p:anim>
                                    <p:anim calcmode="lin" valueType="num">
                                      <p:cBhvr>
                                        <p:cTn id="21"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Fabrice </a:t>
            </a:r>
            <a:r>
              <a:rPr lang="fr-BE" sz="4800" dirty="0" err="1">
                <a:latin typeface="Vladimir Script" pitchFamily="66" charset="0"/>
              </a:rPr>
              <a:t>Warnon</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619125"/>
            <a:ext cx="5638800" cy="563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159130"/>
      </p:ext>
    </p:extLst>
  </p:cSld>
  <p:clrMapOvr>
    <a:masterClrMapping/>
  </p:clrMapOvr>
  <mc:AlternateContent xmlns:mc="http://schemas.openxmlformats.org/markup-compatibility/2006" xmlns:p14="http://schemas.microsoft.com/office/powerpoint/2010/main">
    <mc:Choice Requires="p14">
      <p:transition spd="slow" p14:dur="2000" advClick="0" advTm="400">
        <p:randomBar dir="vert"/>
      </p:transition>
    </mc:Choice>
    <mc:Fallback xmlns="">
      <p:transition spd="slow" advClick="0" advTm="4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Fred </a:t>
            </a:r>
            <a:br>
              <a:rPr lang="fr-BE" sz="4800" dirty="0">
                <a:latin typeface="Vladimir Script" pitchFamily="66" charset="0"/>
              </a:rPr>
            </a:br>
            <a:r>
              <a:rPr lang="fr-BE" sz="4800" dirty="0" err="1">
                <a:latin typeface="Vladimir Script" pitchFamily="66" charset="0"/>
              </a:rPr>
              <a:t>Veny</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19400" r="197" b="20389"/>
          <a:stretch/>
        </p:blipFill>
        <p:spPr>
          <a:xfrm>
            <a:off x="467544" y="980728"/>
            <a:ext cx="5472608" cy="4952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159130"/>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1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a:t>
            </a:r>
          </a:p>
        </p:txBody>
      </p:sp>
      <p:sp>
        <p:nvSpPr>
          <p:cNvPr id="3" name="Espace réservé du texte 2"/>
          <p:cNvSpPr>
            <a:spLocks noGrp="1"/>
          </p:cNvSpPr>
          <p:nvPr>
            <p:ph type="body" idx="2"/>
          </p:nvPr>
        </p:nvSpPr>
        <p:spPr>
          <a:xfrm>
            <a:off x="6318944" y="2708920"/>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Sarah</a:t>
            </a:r>
            <a:br>
              <a:rPr lang="fr-BE" sz="4800" dirty="0">
                <a:latin typeface="Vladimir Script" pitchFamily="66" charset="0"/>
              </a:rPr>
            </a:br>
            <a:r>
              <a:rPr lang="fr-BE" sz="4800" dirty="0">
                <a:latin typeface="Vladimir Script" pitchFamily="66" charset="0"/>
              </a:rPr>
              <a:t> </a:t>
            </a:r>
            <a:r>
              <a:rPr lang="fr-BE" sz="4800" dirty="0" err="1">
                <a:latin typeface="Vladimir Script" pitchFamily="66" charset="0"/>
              </a:rPr>
              <a:t>Veny</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1124"/>
            <a:ext cx="5638800" cy="3774802"/>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236" y="620688"/>
            <a:ext cx="1980220" cy="1980220"/>
          </a:xfrm>
          <a:prstGeom prst="rect">
            <a:avLst/>
          </a:prstGeom>
        </p:spPr>
      </p:pic>
    </p:spTree>
    <p:extLst>
      <p:ext uri="{BB962C8B-B14F-4D97-AF65-F5344CB8AC3E}">
        <p14:creationId xmlns:p14="http://schemas.microsoft.com/office/powerpoint/2010/main" val="1198159130"/>
      </p:ext>
    </p:extLst>
  </p:cSld>
  <p:clrMapOvr>
    <a:masterClrMapping/>
  </p:clrMapOvr>
  <mc:AlternateContent xmlns:mc="http://schemas.openxmlformats.org/markup-compatibility/2006" xmlns:p14="http://schemas.microsoft.com/office/powerpoint/2010/main">
    <mc:Choice Requires="p14">
      <p:transition spd="slow" p14:dur="1500" advClick="0" advTm="400">
        <p14:prism/>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out)">
                                      <p:cBhvr>
                                        <p:cTn id="12" dur="2000"/>
                                        <p:tgtEl>
                                          <p:spTgt spid="3">
                                            <p:txEl>
                                              <p:pRg st="1" end="1"/>
                                            </p:txEl>
                                          </p:spTgt>
                                        </p:tgtEl>
                                      </p:cBhvr>
                                    </p:animEffect>
                                  </p:childTnLst>
                                </p:cTn>
                              </p:par>
                              <p:par>
                                <p:cTn id="13" presetID="6" presetClass="entr" presetSubtype="3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par>
                                <p:cTn id="16" presetID="6" presetClass="entr" presetSubtype="3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out)">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Florentin </a:t>
            </a:r>
            <a:r>
              <a:rPr lang="fr-BE" sz="4800" dirty="0" err="1">
                <a:latin typeface="Vladimir Script" pitchFamily="66" charset="0"/>
              </a:rPr>
              <a:t>Thiroux</a:t>
            </a:r>
            <a:endParaRPr lang="fr-BE" sz="4800" dirty="0">
              <a:latin typeface="Vladimir Script" pitchFamily="66" charset="0"/>
            </a:endParaRP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pic>
        <p:nvPicPr>
          <p:cNvPr id="6" name="Espace réservé du contenu 4">
            <a:extLst>
              <a:ext uri="{FF2B5EF4-FFF2-40B4-BE49-F238E27FC236}">
                <a16:creationId xmlns:a16="http://schemas.microsoft.com/office/drawing/2014/main" id="{5D1EA9F0-F1C4-4392-B50E-F68C70AB0BF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528" y="2172610"/>
            <a:ext cx="5638800" cy="2512780"/>
          </a:xfrm>
          <a:prstGeom prst="rect">
            <a:avLst/>
          </a:prstGeom>
        </p:spPr>
      </p:pic>
    </p:spTree>
    <p:extLst>
      <p:ext uri="{BB962C8B-B14F-4D97-AF65-F5344CB8AC3E}">
        <p14:creationId xmlns:p14="http://schemas.microsoft.com/office/powerpoint/2010/main" val="1198159130"/>
      </p:ext>
    </p:extLst>
  </p:cSld>
  <p:clrMapOvr>
    <a:masterClrMapping/>
  </p:clrMapOvr>
  <mc:AlternateContent xmlns:mc="http://schemas.openxmlformats.org/markup-compatibility/2006" xmlns:p14="http://schemas.microsoft.com/office/powerpoint/2010/main">
    <mc:Choice Requires="p14">
      <p:transition spd="slow" p14:dur="2000" advClick="0" advTm="400">
        <p:pull/>
      </p:transition>
    </mc:Choice>
    <mc:Fallback xmlns="">
      <p:transition spd="slow" advClick="0" advTm="4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67744" y="2132856"/>
            <a:ext cx="6172200" cy="1894362"/>
          </a:xfrm>
        </p:spPr>
        <p:txBody>
          <a:bodyPr>
            <a:noAutofit/>
          </a:bodyPr>
          <a:lstStyle/>
          <a:p>
            <a:br>
              <a:rPr lang="fr-BE" sz="8000" b="0" cap="none" dirty="0">
                <a:effectLst>
                  <a:outerShdw blurRad="38100" dist="38100" dir="2700000" algn="tl">
                    <a:srgbClr val="000000">
                      <a:alpha val="43137"/>
                    </a:srgbClr>
                  </a:outerShdw>
                </a:effectLst>
                <a:latin typeface="Vladimir Script" pitchFamily="66" charset="0"/>
              </a:rPr>
            </a:br>
            <a:r>
              <a:rPr lang="fr-BE" sz="8000" b="0" cap="none" dirty="0">
                <a:effectLst>
                  <a:outerShdw blurRad="38100" dist="38100" dir="2700000" algn="tl">
                    <a:srgbClr val="000000">
                      <a:alpha val="43137"/>
                    </a:srgbClr>
                  </a:outerShdw>
                </a:effectLst>
                <a:latin typeface="Vladimir Script" pitchFamily="66" charset="0"/>
              </a:rPr>
              <a:t>Auto-Cross</a:t>
            </a:r>
          </a:p>
        </p:txBody>
      </p:sp>
      <p:sp>
        <p:nvSpPr>
          <p:cNvPr id="3" name="Sous-titre 2"/>
          <p:cNvSpPr>
            <a:spLocks noGrp="1"/>
          </p:cNvSpPr>
          <p:nvPr>
            <p:ph type="subTitle" idx="1"/>
          </p:nvPr>
        </p:nvSpPr>
        <p:spPr/>
        <p:txBody>
          <a:bodyPr>
            <a:normAutofit/>
          </a:bodyPr>
          <a:lstStyle/>
          <a:p>
            <a:pPr algn="r"/>
            <a:r>
              <a:rPr lang="fr-BE" sz="3200" dirty="0">
                <a:latin typeface="Vladimir Script" pitchFamily="66" charset="0"/>
              </a:rPr>
              <a:t>Responsable de la discipline</a:t>
            </a:r>
          </a:p>
          <a:p>
            <a:pPr algn="r"/>
            <a:r>
              <a:rPr lang="fr-BE" sz="3200" dirty="0">
                <a:latin typeface="Vladimir Script" pitchFamily="66" charset="0"/>
              </a:rPr>
              <a:t>Jérôme </a:t>
            </a:r>
            <a:r>
              <a:rPr lang="fr-BE" sz="3200" dirty="0" err="1">
                <a:latin typeface="Vladimir Script" pitchFamily="66" charset="0"/>
              </a:rPr>
              <a:t>Jadot</a:t>
            </a:r>
            <a:r>
              <a:rPr lang="fr-BE" sz="3200" dirty="0">
                <a:latin typeface="Vladimir Script" pitchFamily="66" charset="0"/>
              </a:rPr>
              <a:t> </a:t>
            </a:r>
          </a:p>
        </p:txBody>
      </p:sp>
    </p:spTree>
    <p:extLst>
      <p:ext uri="{BB962C8B-B14F-4D97-AF65-F5344CB8AC3E}">
        <p14:creationId xmlns:p14="http://schemas.microsoft.com/office/powerpoint/2010/main" val="3157703037"/>
      </p:ext>
    </p:extLst>
  </p:cSld>
  <p:clrMapOvr>
    <a:masterClrMapping/>
  </p:clrMapOvr>
  <mc:AlternateContent xmlns:mc="http://schemas.openxmlformats.org/markup-compatibility/2006" xmlns:p14="http://schemas.microsoft.com/office/powerpoint/2010/main">
    <mc:Choice Requires="p14">
      <p:transition spd="slow" p14:dur="3000" advClick="0" advTm="1000">
        <p14:shred/>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Andréas </a:t>
            </a:r>
            <a:r>
              <a:rPr lang="fr-BE" sz="4800" dirty="0" err="1">
                <a:latin typeface="Vladimir Script" pitchFamily="66" charset="0"/>
              </a:rPr>
              <a:t>Swinnen</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6129" b="4922"/>
          <a:stretch/>
        </p:blipFill>
        <p:spPr>
          <a:xfrm>
            <a:off x="304800" y="968828"/>
            <a:ext cx="5638800" cy="5007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2577461"/>
      </p:ext>
    </p:extLst>
  </p:cSld>
  <p:clrMapOvr>
    <a:masterClrMapping/>
  </p:clrMapOvr>
  <mc:AlternateContent xmlns:mc="http://schemas.openxmlformats.org/markup-compatibility/2006" xmlns:p14="http://schemas.microsoft.com/office/powerpoint/2010/main">
    <mc:Choice Requires="p14">
      <p:transition spd="slow" p14:dur="2000" advClick="0" advTm="400">
        <p14:ferris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0-#ppt_w/2"/>
                                          </p:val>
                                        </p:tav>
                                        <p:tav tm="100000">
                                          <p:val>
                                            <p:strVal val="#ppt_x"/>
                                          </p:val>
                                        </p:tav>
                                      </p:tavLst>
                                    </p:anim>
                                    <p:anim calcmode="lin" valueType="num">
                                      <p:cBhvr additive="base">
                                        <p:cTn id="1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Ken </a:t>
            </a:r>
            <a:br>
              <a:rPr lang="fr-BE" sz="4800" dirty="0">
                <a:latin typeface="Vladimir Script" pitchFamily="66" charset="0"/>
              </a:rPr>
            </a:br>
            <a:r>
              <a:rPr lang="fr-BE" sz="4800" dirty="0">
                <a:latin typeface="Vladimir Script" pitchFamily="66" charset="0"/>
              </a:rPr>
              <a:t>Stock</a:t>
            </a:r>
          </a:p>
        </p:txBody>
      </p:sp>
      <p:pic>
        <p:nvPicPr>
          <p:cNvPr id="14" name="Espace réservé du contenu 13" descr="Une image contenant extérieur, terrain, objet d’extérieur, saleté&#10;&#10;Description générée automatiquement">
            <a:extLst>
              <a:ext uri="{FF2B5EF4-FFF2-40B4-BE49-F238E27FC236}">
                <a16:creationId xmlns:a16="http://schemas.microsoft.com/office/drawing/2014/main" id="{D488CA5F-12C8-488B-B8E3-7AA9F6B5A5FD}"/>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712577461"/>
      </p:ext>
    </p:extLst>
  </p:cSld>
  <p:clrMapOvr>
    <a:masterClrMapping/>
  </p:clrMapOvr>
  <mc:AlternateContent xmlns:mc="http://schemas.openxmlformats.org/markup-compatibility/2006" xmlns:p14="http://schemas.microsoft.com/office/powerpoint/2010/main">
    <mc:Choice Requires="p14">
      <p:transition spd="slow" p14:dur="2250" advClick="0" advTm="400">
        <p14:prism dir="d" isContent="1"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a:t>
            </a:r>
          </a:p>
        </p:txBody>
      </p:sp>
      <p:sp>
        <p:nvSpPr>
          <p:cNvPr id="3" name="Espace réservé du texte 2"/>
          <p:cNvSpPr>
            <a:spLocks noGrp="1"/>
          </p:cNvSpPr>
          <p:nvPr>
            <p:ph type="body" idx="2"/>
          </p:nvPr>
        </p:nvSpPr>
        <p:spPr>
          <a:xfrm>
            <a:off x="6372200" y="2794600"/>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baseline="30000" dirty="0">
                <a:latin typeface="Vladimir Script" pitchFamily="66" charset="0"/>
              </a:rPr>
              <a:t> </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 </a:t>
            </a:r>
          </a:p>
          <a:p>
            <a:pPr algn="ctr"/>
            <a:r>
              <a:rPr lang="fr-BE" sz="4800" dirty="0">
                <a:latin typeface="Vladimir Script" pitchFamily="66" charset="0"/>
              </a:rPr>
              <a:t>Mercedes </a:t>
            </a:r>
            <a:br>
              <a:rPr lang="fr-BE" sz="4800" dirty="0">
                <a:latin typeface="Vladimir Script" pitchFamily="66" charset="0"/>
              </a:rPr>
            </a:br>
            <a:r>
              <a:rPr lang="fr-BE" sz="4800" dirty="0">
                <a:latin typeface="Vladimir Script" pitchFamily="66" charset="0"/>
              </a:rPr>
              <a:t>Stock</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692696"/>
            <a:ext cx="2016224" cy="2016224"/>
          </a:xfrm>
          <a:prstGeom prst="rect">
            <a:avLst/>
          </a:prstGeom>
        </p:spPr>
      </p:pic>
    </p:spTree>
    <p:extLst>
      <p:ext uri="{BB962C8B-B14F-4D97-AF65-F5344CB8AC3E}">
        <p14:creationId xmlns:p14="http://schemas.microsoft.com/office/powerpoint/2010/main" val="1378559915"/>
      </p:ext>
    </p:extLst>
  </p:cSld>
  <p:clrMapOvr>
    <a:masterClrMapping/>
  </p:clrMapOvr>
  <mc:AlternateContent xmlns:mc="http://schemas.openxmlformats.org/markup-compatibility/2006" xmlns:p14="http://schemas.microsoft.com/office/powerpoint/2010/main">
    <mc:Choice Requires="p14">
      <p:transition spd="slow" p14:dur="2750" advClick="0" advTm="400">
        <p14:conveyor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CD678-6172-4202-9F81-3CAEB9B19531}"/>
              </a:ext>
            </a:extLst>
          </p:cNvPr>
          <p:cNvSpPr>
            <a:spLocks noGrp="1"/>
          </p:cNvSpPr>
          <p:nvPr>
            <p:ph type="title"/>
          </p:nvPr>
        </p:nvSpPr>
        <p:spPr/>
        <p:txBody>
          <a:bodyPr/>
          <a:lstStyle/>
          <a:p>
            <a:r>
              <a:rPr lang="fr-BE" dirty="0"/>
              <a:t>Division 3</a:t>
            </a:r>
          </a:p>
        </p:txBody>
      </p:sp>
      <p:sp>
        <p:nvSpPr>
          <p:cNvPr id="4" name="Espace réservé du texte 3">
            <a:extLst>
              <a:ext uri="{FF2B5EF4-FFF2-40B4-BE49-F238E27FC236}">
                <a16:creationId xmlns:a16="http://schemas.microsoft.com/office/drawing/2014/main" id="{C8A40202-1ADC-4929-A1E8-543B84576804}"/>
              </a:ext>
            </a:extLst>
          </p:cNvPr>
          <p:cNvSpPr>
            <a:spLocks noGrp="1"/>
          </p:cNvSpPr>
          <p:nvPr>
            <p:ph type="body" sz="half" idx="2"/>
          </p:nvPr>
        </p:nvSpPr>
        <p:spPr>
          <a:xfrm>
            <a:off x="6516216" y="264794"/>
            <a:ext cx="2016224" cy="5540469"/>
          </a:xfrm>
        </p:spPr>
        <p:txBody>
          <a:bodyPr>
            <a:normAutofit fontScale="77500" lnSpcReduction="20000"/>
          </a:bodyPr>
          <a:lstStyle/>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endParaRPr lang="fr-BE" dirty="0">
              <a:latin typeface="Vladimir Script" pitchFamily="66" charset="0"/>
            </a:endParaRPr>
          </a:p>
          <a:p>
            <a:pPr algn="ctr"/>
            <a:r>
              <a:rPr lang="fr-BE" sz="6200" dirty="0">
                <a:latin typeface="Vladimir Script" pitchFamily="66" charset="0"/>
              </a:rPr>
              <a:t>1 </a:t>
            </a:r>
            <a:r>
              <a:rPr lang="fr-BE" sz="6200" baseline="30000" dirty="0">
                <a:latin typeface="Vladimir Script" pitchFamily="66" charset="0"/>
              </a:rPr>
              <a:t>er</a:t>
            </a:r>
            <a:r>
              <a:rPr lang="fr-BE" sz="6200" dirty="0">
                <a:latin typeface="Vladimir Script" pitchFamily="66" charset="0"/>
              </a:rPr>
              <a:t> Lucas Humbert  </a:t>
            </a:r>
          </a:p>
          <a:p>
            <a:pPr algn="ctr"/>
            <a:endParaRPr lang="fr-BE" sz="4800" dirty="0">
              <a:latin typeface="Vladimir Script" pitchFamily="66" charset="0"/>
            </a:endParaRPr>
          </a:p>
          <a:p>
            <a:endParaRPr lang="fr-BE" dirty="0"/>
          </a:p>
        </p:txBody>
      </p:sp>
      <p:pic>
        <p:nvPicPr>
          <p:cNvPr id="10" name="Espace réservé du contenu 4">
            <a:extLst>
              <a:ext uri="{FF2B5EF4-FFF2-40B4-BE49-F238E27FC236}">
                <a16:creationId xmlns:a16="http://schemas.microsoft.com/office/drawing/2014/main" id="{8BAB37C1-5E7E-4948-8E66-DA9E0C0E17F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a:solidFill>
            <a:schemeClr val="bg2"/>
          </a:solidFill>
          <a:ln w="127000" cap="rnd" cmpd="sng" algn="ctr">
            <a:noFill/>
            <a:prstDash val="solid"/>
          </a:ln>
          <a:effectLst/>
        </p:spPr>
      </p:pic>
      <p:pic>
        <p:nvPicPr>
          <p:cNvPr id="20" name="Espace réservé du contenu 4">
            <a:extLst>
              <a:ext uri="{FF2B5EF4-FFF2-40B4-BE49-F238E27FC236}">
                <a16:creationId xmlns:a16="http://schemas.microsoft.com/office/drawing/2014/main" id="{E44F31CC-7024-44C4-B860-34607C5D1C6D}"/>
              </a:ext>
            </a:extLst>
          </p:cNvPr>
          <p:cNvPicPr>
            <a:picLocks noGrp="1" noChangeAspect="1"/>
          </p:cNvPicPr>
          <p:nvPr>
            <p:ph type="pic"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9947" r="29947"/>
          <a:stretch>
            <a:fillRect/>
          </a:stretch>
        </p:blipFill>
        <p:spPr>
          <a:xfrm>
            <a:off x="0" y="0"/>
            <a:ext cx="6172200" cy="45719"/>
          </a:xfrm>
          <a:prstGeom prst="rect">
            <a:avLst/>
          </a:prstGeom>
        </p:spPr>
      </p:pic>
    </p:spTree>
    <p:extLst>
      <p:ext uri="{BB962C8B-B14F-4D97-AF65-F5344CB8AC3E}">
        <p14:creationId xmlns:p14="http://schemas.microsoft.com/office/powerpoint/2010/main" val="25756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sz="6000" b="0" dirty="0">
                <a:effectLst>
                  <a:outerShdw blurRad="38100" dist="38100" dir="2700000" algn="tl">
                    <a:srgbClr val="000000">
                      <a:alpha val="43137"/>
                    </a:srgbClr>
                  </a:outerShdw>
                </a:effectLst>
                <a:latin typeface="Vladimir Script" pitchFamily="66" charset="0"/>
              </a:rPr>
              <a:t>RKX</a:t>
            </a:r>
            <a:br>
              <a:rPr lang="fr-BE" sz="6000" b="0" dirty="0">
                <a:effectLst>
                  <a:outerShdw blurRad="38100" dist="38100" dir="2700000" algn="tl">
                    <a:srgbClr val="000000">
                      <a:alpha val="43137"/>
                    </a:srgbClr>
                  </a:outerShdw>
                </a:effectLst>
                <a:latin typeface="Vladimir Script" pitchFamily="66" charset="0"/>
              </a:rPr>
            </a:br>
            <a:endParaRPr lang="fr-BE" sz="6000" b="0"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rmAutofit/>
          </a:bodyPr>
          <a:lstStyle/>
          <a:p>
            <a:pPr algn="r"/>
            <a:r>
              <a:rPr lang="fr-BE" sz="3200" dirty="0">
                <a:latin typeface="Vladimir Script" pitchFamily="66" charset="0"/>
              </a:rPr>
              <a:t>Responsable de la discipline</a:t>
            </a:r>
          </a:p>
          <a:p>
            <a:pPr algn="r"/>
            <a:r>
              <a:rPr lang="fr-BE" sz="3200" dirty="0">
                <a:latin typeface="Vladimir Script" pitchFamily="66" charset="0"/>
              </a:rPr>
              <a:t>Jérôme </a:t>
            </a:r>
            <a:r>
              <a:rPr lang="fr-BE" sz="3200" dirty="0" err="1">
                <a:latin typeface="Vladimir Script" pitchFamily="66" charset="0"/>
              </a:rPr>
              <a:t>Jadot</a:t>
            </a:r>
            <a:r>
              <a:rPr lang="fr-BE" sz="3200" dirty="0">
                <a:latin typeface="Vladimir Script" pitchFamily="66" charset="0"/>
              </a:rPr>
              <a:t> </a:t>
            </a:r>
          </a:p>
        </p:txBody>
      </p:sp>
    </p:spTree>
    <p:extLst>
      <p:ext uri="{BB962C8B-B14F-4D97-AF65-F5344CB8AC3E}">
        <p14:creationId xmlns:p14="http://schemas.microsoft.com/office/powerpoint/2010/main" val="2900514520"/>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dir="ou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Super Sprint</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Jean </a:t>
            </a:r>
            <a:r>
              <a:rPr lang="fr-BE" sz="4800" dirty="0" err="1">
                <a:latin typeface="Vladimir Script" pitchFamily="66" charset="0"/>
              </a:rPr>
              <a:t>Degreef</a:t>
            </a:r>
            <a:endParaRPr lang="fr-BE" sz="4800" dirty="0">
              <a:latin typeface="Vladimir Script" pitchFamily="66" charset="0"/>
            </a:endParaRP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1378559915"/>
      </p:ext>
    </p:extLst>
  </p:cSld>
  <p:clrMapOvr>
    <a:masterClrMapping/>
  </p:clrMapOvr>
  <mc:AlternateContent xmlns:mc="http://schemas.openxmlformats.org/markup-compatibility/2006" xmlns:p14="http://schemas.microsoft.com/office/powerpoint/2010/main">
    <mc:Choice Requires="p14">
      <p:transition spd="slow" p14:dur="2000" advClick="0" advTm="400">
        <p14:prism dir="d"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20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Super Sprint</a:t>
            </a:r>
          </a:p>
        </p:txBody>
      </p:sp>
      <p:sp>
        <p:nvSpPr>
          <p:cNvPr id="3" name="Espace réservé du texte 2"/>
          <p:cNvSpPr>
            <a:spLocks noGrp="1"/>
          </p:cNvSpPr>
          <p:nvPr>
            <p:ph type="body" idx="2"/>
          </p:nvPr>
        </p:nvSpPr>
        <p:spPr>
          <a:xfrm>
            <a:off x="611560" y="6165304"/>
            <a:ext cx="5184576" cy="346368"/>
          </a:xfrm>
        </p:spPr>
        <p:txBody>
          <a:bodyPr>
            <a:noAutofit/>
          </a:bodyPr>
          <a:lstStyle/>
          <a:p>
            <a:pPr algn="ctr"/>
            <a:r>
              <a:rPr lang="fr-BE" sz="4000" dirty="0">
                <a:latin typeface="Vladimir Script" pitchFamily="66" charset="0"/>
              </a:rPr>
              <a:t>Ecurie Baudouin </a:t>
            </a:r>
            <a:r>
              <a:rPr lang="fr-BE" sz="4000" dirty="0" err="1">
                <a:latin typeface="Vladimir Script" pitchFamily="66" charset="0"/>
              </a:rPr>
              <a:t>Visétoise</a:t>
            </a:r>
            <a:endParaRPr lang="fr-BE" sz="4000" dirty="0">
              <a:latin typeface="Vladimir Script" pitchFamily="66" charset="0"/>
            </a:endParaRP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
        <p:nvSpPr>
          <p:cNvPr id="5" name="Espace réservé du texte 2"/>
          <p:cNvSpPr txBox="1">
            <a:spLocks/>
          </p:cNvSpPr>
          <p:nvPr/>
        </p:nvSpPr>
        <p:spPr>
          <a:xfrm>
            <a:off x="6372200" y="306896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Pascal </a:t>
            </a:r>
            <a:r>
              <a:rPr lang="fr-BE" sz="4800" dirty="0" err="1">
                <a:latin typeface="Vladimir Script" pitchFamily="66" charset="0"/>
              </a:rPr>
              <a:t>Wathlet</a:t>
            </a:r>
            <a:endParaRPr lang="fr-BE" sz="4800" dirty="0">
              <a:latin typeface="Vladimir Script" pitchFamily="66" charset="0"/>
            </a:endParaRPr>
          </a:p>
        </p:txBody>
      </p:sp>
    </p:spTree>
    <p:extLst>
      <p:ext uri="{BB962C8B-B14F-4D97-AF65-F5344CB8AC3E}">
        <p14:creationId xmlns:p14="http://schemas.microsoft.com/office/powerpoint/2010/main" val="3640888387"/>
      </p:ext>
    </p:extLst>
  </p:cSld>
  <p:clrMapOvr>
    <a:masterClrMapping/>
  </p:clrMapOvr>
  <mc:AlternateContent xmlns:mc="http://schemas.openxmlformats.org/markup-compatibility/2006" xmlns:p14="http://schemas.microsoft.com/office/powerpoint/2010/main">
    <mc:Choice Requires="p14">
      <p:transition spd="slow" p14:dur="2000" advClick="0" advTm="400">
        <p:wheel spokes="1"/>
      </p:transition>
    </mc:Choice>
    <mc:Fallback xmlns="">
      <p:transition spd="slow" advClick="0" advTm="400">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 calcmode="lin" valueType="num">
                                      <p:cBhvr>
                                        <p:cTn id="15" dur="2000" fill="hold"/>
                                        <p:tgtEl>
                                          <p:spTgt spid="4"/>
                                        </p:tgtEl>
                                        <p:attrNameLst>
                                          <p:attrName>style.rotation</p:attrName>
                                        </p:attrNameLst>
                                      </p:cBhvr>
                                      <p:tavLst>
                                        <p:tav tm="0">
                                          <p:val>
                                            <p:fltVal val="90"/>
                                          </p:val>
                                        </p:tav>
                                        <p:tav tm="100000">
                                          <p:val>
                                            <p:fltVal val="0"/>
                                          </p:val>
                                        </p:tav>
                                      </p:tavLst>
                                    </p:anim>
                                    <p:animEffect transition="in" filter="fade">
                                      <p:cBhvr>
                                        <p:cTn id="16" dur="2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Super Sprint</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Emmanuel </a:t>
            </a:r>
            <a:r>
              <a:rPr lang="fr-BE" sz="4800" dirty="0" err="1">
                <a:latin typeface="Vladimir Script" pitchFamily="66" charset="0"/>
              </a:rPr>
              <a:t>Havenne</a:t>
            </a:r>
            <a:r>
              <a:rPr lang="fr-BE" sz="4800" dirty="0">
                <a:latin typeface="Vladimir Script" pitchFamily="66" charset="0"/>
              </a:rPr>
              <a:t> </a:t>
            </a: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3640888387"/>
      </p:ext>
    </p:extLst>
  </p:cSld>
  <p:clrMapOvr>
    <a:masterClrMapping/>
  </p:clrMapOvr>
  <mc:AlternateContent xmlns:mc="http://schemas.openxmlformats.org/markup-compatibility/2006" xmlns:p14="http://schemas.microsoft.com/office/powerpoint/2010/main">
    <mc:Choice Requires="p14">
      <p:transition spd="slow" p14:dur="2000" advClick="0" advTm="400">
        <p14:ferris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ppt_x</p:attrName>
                                        </p:attrNameLst>
                                      </p:cBhvr>
                                      <p:tavLst>
                                        <p:tav tm="0">
                                          <p:val>
                                            <p:strVal val="#ppt_x"/>
                                          </p:val>
                                        </p:tav>
                                        <p:tav tm="100000">
                                          <p:val>
                                            <p:strVal val="#ppt_x"/>
                                          </p:val>
                                        </p:tav>
                                      </p:tavLst>
                                    </p:anim>
                                    <p:anim calcmode="lin" valueType="num">
                                      <p:cBhvr>
                                        <p:cTn id="21"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Open 500</a:t>
            </a:r>
          </a:p>
        </p:txBody>
      </p:sp>
      <p:sp>
        <p:nvSpPr>
          <p:cNvPr id="3" name="Espace réservé du texte 2"/>
          <p:cNvSpPr>
            <a:spLocks noGrp="1"/>
          </p:cNvSpPr>
          <p:nvPr>
            <p:ph type="body" idx="2"/>
          </p:nvPr>
        </p:nvSpPr>
        <p:spPr>
          <a:xfrm>
            <a:off x="323528" y="6093296"/>
            <a:ext cx="5616624" cy="346368"/>
          </a:xfrm>
        </p:spPr>
        <p:txBody>
          <a:bodyPr>
            <a:noAutofit/>
          </a:bodyPr>
          <a:lstStyle/>
          <a:p>
            <a:pPr algn="ctr"/>
            <a:r>
              <a:rPr lang="fr-BE" sz="4400" dirty="0">
                <a:latin typeface="Vladimir Script" pitchFamily="66" charset="0"/>
              </a:rPr>
              <a:t>Ecurie Li </a:t>
            </a:r>
            <a:r>
              <a:rPr lang="fr-BE" sz="4400" dirty="0" err="1">
                <a:latin typeface="Vladimir Script" pitchFamily="66" charset="0"/>
              </a:rPr>
              <a:t>Skiron</a:t>
            </a:r>
            <a:endParaRPr lang="fr-BE" sz="4400" dirty="0">
              <a:latin typeface="Vladimir Script" pitchFamily="66" charset="0"/>
            </a:endParaRPr>
          </a:p>
        </p:txBody>
      </p:sp>
      <p:sp>
        <p:nvSpPr>
          <p:cNvPr id="5" name="Espace réservé du texte 2"/>
          <p:cNvSpPr txBox="1">
            <a:spLocks/>
          </p:cNvSpPr>
          <p:nvPr/>
        </p:nvSpPr>
        <p:spPr>
          <a:xfrm>
            <a:off x="6372200" y="270892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Nathan </a:t>
            </a:r>
            <a:r>
              <a:rPr lang="fr-BE" sz="4400" dirty="0" err="1">
                <a:latin typeface="Vladimir Script" pitchFamily="66" charset="0"/>
              </a:rPr>
              <a:t>Mousseman</a:t>
            </a:r>
            <a:endParaRPr lang="fr-BE" sz="4800" dirty="0">
              <a:latin typeface="Vladimir Script" pitchFamily="66" charset="0"/>
            </a:endParaRPr>
          </a:p>
        </p:txBody>
      </p:sp>
      <p:pic>
        <p:nvPicPr>
          <p:cNvPr id="9" name="Espace réservé du contenu 8"/>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795" b="1907"/>
          <a:stretch/>
        </p:blipFill>
        <p:spPr>
          <a:xfrm>
            <a:off x="323528" y="692696"/>
            <a:ext cx="5638800"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2873895"/>
      </p:ext>
    </p:extLst>
  </p:cSld>
  <p:clrMapOvr>
    <a:masterClrMapping/>
  </p:clrMapOvr>
  <mc:AlternateContent xmlns:mc="http://schemas.openxmlformats.org/markup-compatibility/2006" xmlns:p14="http://schemas.microsoft.com/office/powerpoint/2010/main">
    <mc:Choice Requires="p14">
      <p:transition spd="slow" p14:dur="1750" advClick="0" advTm="400">
        <p14:prism dir="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175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Open 600</a:t>
            </a:r>
          </a:p>
        </p:txBody>
      </p:sp>
      <p:sp>
        <p:nvSpPr>
          <p:cNvPr id="3" name="Espace réservé du texte 2"/>
          <p:cNvSpPr>
            <a:spLocks noGrp="1"/>
          </p:cNvSpPr>
          <p:nvPr>
            <p:ph type="body" idx="2"/>
          </p:nvPr>
        </p:nvSpPr>
        <p:spPr>
          <a:xfrm>
            <a:off x="539552" y="6093296"/>
            <a:ext cx="5112568" cy="360040"/>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06896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Jonathan Flaman</a:t>
            </a:r>
          </a:p>
        </p:txBody>
      </p:sp>
      <p:pic>
        <p:nvPicPr>
          <p:cNvPr id="9" name="Espace réservé du contenu 8" descr="Une image contenant herbe, extérieur, saleté, vieux&#10;&#10;Description générée automatiquement">
            <a:extLst>
              <a:ext uri="{FF2B5EF4-FFF2-40B4-BE49-F238E27FC236}">
                <a16:creationId xmlns:a16="http://schemas.microsoft.com/office/drawing/2014/main" id="{02B97690-E3BC-432E-A2F0-E467EADE433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9660"/>
            <a:ext cx="5638800" cy="3757731"/>
          </a:xfrm>
        </p:spPr>
      </p:pic>
    </p:spTree>
    <p:extLst>
      <p:ext uri="{BB962C8B-B14F-4D97-AF65-F5344CB8AC3E}">
        <p14:creationId xmlns:p14="http://schemas.microsoft.com/office/powerpoint/2010/main" val="2662873895"/>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90"/>
                                          </p:val>
                                        </p:tav>
                                        <p:tav tm="100000">
                                          <p:val>
                                            <p:fltVal val="0"/>
                                          </p:val>
                                        </p:tav>
                                      </p:tavLst>
                                    </p:anim>
                                    <p:animEffect transition="in" filter="fade">
                                      <p:cBhvr>
                                        <p:cTn id="10" dur="1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6592240" y="3226648"/>
            <a:ext cx="1864176" cy="1930544"/>
          </a:xfrm>
        </p:spPr>
        <p:txBody>
          <a:bodyPr>
            <a:noAutofit/>
          </a:body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Andy Denis</a:t>
            </a:r>
          </a:p>
        </p:txBody>
      </p:sp>
      <p:sp>
        <p:nvSpPr>
          <p:cNvPr id="7" name="Espace réservé du texte 2"/>
          <p:cNvSpPr txBox="1">
            <a:spLocks/>
          </p:cNvSpPr>
          <p:nvPr/>
        </p:nvSpPr>
        <p:spPr>
          <a:xfrm>
            <a:off x="395536" y="6093296"/>
            <a:ext cx="5544616" cy="288032"/>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pic>
        <p:nvPicPr>
          <p:cNvPr id="9" name="Espace réservé du contenu 8"/>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b="4053"/>
          <a:stretch/>
        </p:blipFill>
        <p:spPr>
          <a:xfrm>
            <a:off x="304800" y="627919"/>
            <a:ext cx="5638800" cy="5393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974950"/>
      </p:ext>
    </p:extLst>
  </p:cSld>
  <p:clrMapOvr>
    <a:masterClrMapping/>
  </p:clrMapOvr>
  <mc:AlternateContent xmlns:mc="http://schemas.openxmlformats.org/markup-compatibility/2006" xmlns:p14="http://schemas.microsoft.com/office/powerpoint/2010/main">
    <mc:Choice Requires="p14">
      <p:transition spd="slow" p14:dur="2000" advClick="0" advTm="1000">
        <p:blinds dir="vert"/>
      </p:transition>
    </mc:Choice>
    <mc:Fallback xmlns="">
      <p:transition spd="slow" advClick="0"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Open 600</a:t>
            </a:r>
          </a:p>
        </p:txBody>
      </p:sp>
      <p:sp>
        <p:nvSpPr>
          <p:cNvPr id="5" name="Espace réservé du texte 2"/>
          <p:cNvSpPr txBox="1">
            <a:spLocks/>
          </p:cNvSpPr>
          <p:nvPr/>
        </p:nvSpPr>
        <p:spPr>
          <a:xfrm>
            <a:off x="6372200" y="306896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Grégory Louis</a:t>
            </a:r>
          </a:p>
        </p:txBody>
      </p:sp>
      <p:pic>
        <p:nvPicPr>
          <p:cNvPr id="7" name="Espace réservé du contenu 6"/>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1542359208"/>
      </p:ext>
    </p:extLst>
  </p:cSld>
  <p:clrMapOvr>
    <a:masterClrMapping/>
  </p:clrMapOvr>
  <mc:AlternateContent xmlns:mc="http://schemas.openxmlformats.org/markup-compatibility/2006" xmlns:p14="http://schemas.microsoft.com/office/powerpoint/2010/main">
    <mc:Choice Requires="p14">
      <p:transition spd="slow" p14:dur="20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75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Open 600</a:t>
            </a:r>
          </a:p>
        </p:txBody>
      </p:sp>
      <p:sp>
        <p:nvSpPr>
          <p:cNvPr id="3" name="Espace réservé du texte 2"/>
          <p:cNvSpPr>
            <a:spLocks noGrp="1"/>
          </p:cNvSpPr>
          <p:nvPr>
            <p:ph type="body" idx="2"/>
          </p:nvPr>
        </p:nvSpPr>
        <p:spPr>
          <a:xfrm>
            <a:off x="539552" y="5949280"/>
            <a:ext cx="5256584" cy="346368"/>
          </a:xfrm>
        </p:spPr>
        <p:txBody>
          <a:bodyPr>
            <a:noAutofit/>
          </a:bodyPr>
          <a:lstStyle/>
          <a:p>
            <a:pPr algn="ctr"/>
            <a:r>
              <a:rPr lang="fr-BE" sz="4000" dirty="0">
                <a:latin typeface="Vladimir Script" pitchFamily="66" charset="0"/>
              </a:rPr>
              <a:t>Ecurie Baudouin </a:t>
            </a:r>
            <a:r>
              <a:rPr lang="fr-BE" sz="4000" dirty="0" err="1">
                <a:latin typeface="Vladimir Script" pitchFamily="66" charset="0"/>
              </a:rPr>
              <a:t>Visétoise</a:t>
            </a:r>
            <a:endParaRPr lang="fr-BE" sz="4000" dirty="0">
              <a:latin typeface="Vladimir Script" pitchFamily="66" charset="0"/>
            </a:endParaRPr>
          </a:p>
        </p:txBody>
      </p:sp>
      <p:sp>
        <p:nvSpPr>
          <p:cNvPr id="5" name="Espace réservé du texte 2"/>
          <p:cNvSpPr txBox="1">
            <a:spLocks/>
          </p:cNvSpPr>
          <p:nvPr/>
        </p:nvSpPr>
        <p:spPr>
          <a:xfrm>
            <a:off x="6372200" y="306896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Dimitri </a:t>
            </a:r>
            <a:r>
              <a:rPr lang="fr-BE" sz="4800" dirty="0" err="1">
                <a:latin typeface="Vladimir Script" pitchFamily="66" charset="0"/>
              </a:rPr>
              <a:t>Collin</a:t>
            </a:r>
            <a:endParaRPr lang="fr-BE" sz="4800" dirty="0">
              <a:latin typeface="Vladimir Script" pitchFamily="66" charset="0"/>
            </a:endParaRPr>
          </a:p>
        </p:txBody>
      </p:sp>
      <p:pic>
        <p:nvPicPr>
          <p:cNvPr id="13" name="Espace réservé du contenu 12" descr="Une image contenant herbe, extérieur, terrain, arbre&#10;&#10;Description générée automatiquement">
            <a:extLst>
              <a:ext uri="{FF2B5EF4-FFF2-40B4-BE49-F238E27FC236}">
                <a16:creationId xmlns:a16="http://schemas.microsoft.com/office/drawing/2014/main" id="{DB52B3F8-2B68-43B5-81EE-E998DD45E0E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p:spPr>
      </p:pic>
    </p:spTree>
    <p:extLst>
      <p:ext uri="{BB962C8B-B14F-4D97-AF65-F5344CB8AC3E}">
        <p14:creationId xmlns:p14="http://schemas.microsoft.com/office/powerpoint/2010/main" val="1542359208"/>
      </p:ext>
    </p:extLst>
  </p:cSld>
  <p:clrMapOvr>
    <a:masterClrMapping/>
  </p:clrMapOvr>
  <mc:AlternateContent xmlns:mc="http://schemas.openxmlformats.org/markup-compatibility/2006" xmlns:p14="http://schemas.microsoft.com/office/powerpoint/2010/main">
    <mc:Choice Requires="p14">
      <p:transition spd="slow" p14:dur="2000" advClick="0" advTm="400">
        <p14:prism dir="u"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ppt_x"/>
                                          </p:val>
                                        </p:tav>
                                        <p:tav tm="100000">
                                          <p:val>
                                            <p:strVal val="#ppt_x"/>
                                          </p:val>
                                        </p:tav>
                                      </p:tavLst>
                                    </p:anim>
                                    <p:anim calcmode="lin" valueType="num">
                                      <p:cBhvr additive="base">
                                        <p:cTn id="8" dur="1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75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RKX Junior</a:t>
            </a:r>
          </a:p>
        </p:txBody>
      </p:sp>
      <p:sp>
        <p:nvSpPr>
          <p:cNvPr id="5" name="Espace réservé du texte 2"/>
          <p:cNvSpPr txBox="1">
            <a:spLocks/>
          </p:cNvSpPr>
          <p:nvPr/>
        </p:nvSpPr>
        <p:spPr>
          <a:xfrm>
            <a:off x="6372200" y="306896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Alban</a:t>
            </a:r>
          </a:p>
          <a:p>
            <a:pPr algn="ctr"/>
            <a:r>
              <a:rPr lang="fr-BE" sz="4800" dirty="0">
                <a:latin typeface="Vladimir Script" pitchFamily="66" charset="0"/>
              </a:rPr>
              <a:t>Chambon</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827833"/>
            <a:ext cx="5638800" cy="3221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359208"/>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sz="6600" b="0" cap="none" dirty="0">
                <a:effectLst>
                  <a:outerShdw blurRad="38100" dist="38100" dir="2700000" algn="tl">
                    <a:srgbClr val="000000">
                      <a:alpha val="43137"/>
                    </a:srgbClr>
                  </a:outerShdw>
                </a:effectLst>
                <a:latin typeface="Vladimir Script" pitchFamily="66" charset="0"/>
              </a:rPr>
              <a:t>Slalom</a:t>
            </a:r>
            <a:br>
              <a:rPr lang="fr-BE" sz="6600" b="0" cap="none" dirty="0">
                <a:effectLst>
                  <a:outerShdw blurRad="38100" dist="38100" dir="2700000" algn="tl">
                    <a:srgbClr val="000000">
                      <a:alpha val="43137"/>
                    </a:srgbClr>
                  </a:outerShdw>
                </a:effectLst>
                <a:latin typeface="Vladimir Script" pitchFamily="66" charset="0"/>
              </a:rPr>
            </a:br>
            <a:endParaRPr lang="fr-BE" sz="6600" b="0" cap="none"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rmAutofit/>
          </a:bodyPr>
          <a:lstStyle/>
          <a:p>
            <a:pPr algn="r"/>
            <a:r>
              <a:rPr lang="fr-BE" sz="3600" dirty="0">
                <a:latin typeface="Vladimir Script" pitchFamily="66" charset="0"/>
              </a:rPr>
              <a:t>Responsable de la discipline </a:t>
            </a:r>
          </a:p>
          <a:p>
            <a:pPr algn="r"/>
            <a:r>
              <a:rPr lang="fr-BE" sz="3600" dirty="0">
                <a:latin typeface="Vladimir Script" pitchFamily="66" charset="0"/>
              </a:rPr>
              <a:t>Thierry Charlier </a:t>
            </a:r>
          </a:p>
        </p:txBody>
      </p:sp>
    </p:spTree>
    <p:extLst>
      <p:ext uri="{BB962C8B-B14F-4D97-AF65-F5344CB8AC3E}">
        <p14:creationId xmlns:p14="http://schemas.microsoft.com/office/powerpoint/2010/main" val="2043563192"/>
      </p:ext>
    </p:extLst>
  </p:cSld>
  <p:clrMapOvr>
    <a:masterClrMapping/>
  </p:clrMapOvr>
  <mc:AlternateContent xmlns:mc="http://schemas.openxmlformats.org/markup-compatibility/2006" xmlns:p14="http://schemas.microsoft.com/office/powerpoint/2010/main">
    <mc:Choice Requires="p14">
      <p:transition spd="slow" p14:dur="4000" advClick="0" advTm="400">
        <p14:vortex dir="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80">
                                          <p:stCondLst>
                                            <p:cond delay="0"/>
                                          </p:stCondLst>
                                        </p:cTn>
                                        <p:tgtEl>
                                          <p:spTgt spid="3">
                                            <p:txEl>
                                              <p:pRg st="0" end="0"/>
                                            </p:txEl>
                                          </p:spTgt>
                                        </p:tgtEl>
                                      </p:cBhvr>
                                    </p:animEffect>
                                    <p:anim calcmode="lin" valueType="num">
                                      <p:cBhvr>
                                        <p:cTn id="2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0" end="0"/>
                                            </p:txEl>
                                          </p:spTgt>
                                        </p:tgtEl>
                                      </p:cBhvr>
                                      <p:to x="100000" y="60000"/>
                                    </p:animScale>
                                    <p:animScale>
                                      <p:cBhvr>
                                        <p:cTn id="30" dur="166" decel="50000">
                                          <p:stCondLst>
                                            <p:cond delay="676"/>
                                          </p:stCondLst>
                                        </p:cTn>
                                        <p:tgtEl>
                                          <p:spTgt spid="3">
                                            <p:txEl>
                                              <p:pRg st="0" end="0"/>
                                            </p:txEl>
                                          </p:spTgt>
                                        </p:tgtEl>
                                      </p:cBhvr>
                                      <p:to x="100000" y="100000"/>
                                    </p:animScale>
                                    <p:animScale>
                                      <p:cBhvr>
                                        <p:cTn id="31" dur="26">
                                          <p:stCondLst>
                                            <p:cond delay="1312"/>
                                          </p:stCondLst>
                                        </p:cTn>
                                        <p:tgtEl>
                                          <p:spTgt spid="3">
                                            <p:txEl>
                                              <p:pRg st="0" end="0"/>
                                            </p:txEl>
                                          </p:spTgt>
                                        </p:tgtEl>
                                      </p:cBhvr>
                                      <p:to x="100000" y="80000"/>
                                    </p:animScale>
                                    <p:animScale>
                                      <p:cBhvr>
                                        <p:cTn id="32" dur="166" decel="50000">
                                          <p:stCondLst>
                                            <p:cond delay="1338"/>
                                          </p:stCondLst>
                                        </p:cTn>
                                        <p:tgtEl>
                                          <p:spTgt spid="3">
                                            <p:txEl>
                                              <p:pRg st="0" end="0"/>
                                            </p:txEl>
                                          </p:spTgt>
                                        </p:tgtEl>
                                      </p:cBhvr>
                                      <p:to x="100000" y="100000"/>
                                    </p:animScale>
                                    <p:animScale>
                                      <p:cBhvr>
                                        <p:cTn id="33" dur="26">
                                          <p:stCondLst>
                                            <p:cond delay="1642"/>
                                          </p:stCondLst>
                                        </p:cTn>
                                        <p:tgtEl>
                                          <p:spTgt spid="3">
                                            <p:txEl>
                                              <p:pRg st="0" end="0"/>
                                            </p:txEl>
                                          </p:spTgt>
                                        </p:tgtEl>
                                      </p:cBhvr>
                                      <p:to x="100000" y="90000"/>
                                    </p:animScale>
                                    <p:animScale>
                                      <p:cBhvr>
                                        <p:cTn id="34" dur="166" decel="50000">
                                          <p:stCondLst>
                                            <p:cond delay="1668"/>
                                          </p:stCondLst>
                                        </p:cTn>
                                        <p:tgtEl>
                                          <p:spTgt spid="3">
                                            <p:txEl>
                                              <p:pRg st="0" end="0"/>
                                            </p:txEl>
                                          </p:spTgt>
                                        </p:tgtEl>
                                      </p:cBhvr>
                                      <p:to x="100000" y="100000"/>
                                    </p:animScale>
                                    <p:animScale>
                                      <p:cBhvr>
                                        <p:cTn id="35" dur="26">
                                          <p:stCondLst>
                                            <p:cond delay="1808"/>
                                          </p:stCondLst>
                                        </p:cTn>
                                        <p:tgtEl>
                                          <p:spTgt spid="3">
                                            <p:txEl>
                                              <p:pRg st="0" end="0"/>
                                            </p:txEl>
                                          </p:spTgt>
                                        </p:tgtEl>
                                      </p:cBhvr>
                                      <p:to x="100000" y="95000"/>
                                    </p:animScale>
                                    <p:animScale>
                                      <p:cBhvr>
                                        <p:cTn id="36" dur="166" decel="50000">
                                          <p:stCondLst>
                                            <p:cond delay="1834"/>
                                          </p:stCondLst>
                                        </p:cTn>
                                        <p:tgtEl>
                                          <p:spTgt spid="3">
                                            <p:txEl>
                                              <p:pRg st="0" end="0"/>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down)">
                                      <p:cBhvr>
                                        <p:cTn id="41" dur="580">
                                          <p:stCondLst>
                                            <p:cond delay="0"/>
                                          </p:stCondLst>
                                        </p:cTn>
                                        <p:tgtEl>
                                          <p:spTgt spid="3">
                                            <p:txEl>
                                              <p:pRg st="1" end="1"/>
                                            </p:txEl>
                                          </p:spTgt>
                                        </p:tgtEl>
                                      </p:cBhvr>
                                    </p:animEffect>
                                    <p:anim calcmode="lin" valueType="num">
                                      <p:cBhvr>
                                        <p:cTn id="4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1" end="1"/>
                                            </p:txEl>
                                          </p:spTgt>
                                        </p:tgtEl>
                                      </p:cBhvr>
                                      <p:to x="100000" y="60000"/>
                                    </p:animScale>
                                    <p:animScale>
                                      <p:cBhvr>
                                        <p:cTn id="48" dur="166" decel="50000">
                                          <p:stCondLst>
                                            <p:cond delay="676"/>
                                          </p:stCondLst>
                                        </p:cTn>
                                        <p:tgtEl>
                                          <p:spTgt spid="3">
                                            <p:txEl>
                                              <p:pRg st="1" end="1"/>
                                            </p:txEl>
                                          </p:spTgt>
                                        </p:tgtEl>
                                      </p:cBhvr>
                                      <p:to x="100000" y="100000"/>
                                    </p:animScale>
                                    <p:animScale>
                                      <p:cBhvr>
                                        <p:cTn id="49" dur="26">
                                          <p:stCondLst>
                                            <p:cond delay="1312"/>
                                          </p:stCondLst>
                                        </p:cTn>
                                        <p:tgtEl>
                                          <p:spTgt spid="3">
                                            <p:txEl>
                                              <p:pRg st="1" end="1"/>
                                            </p:txEl>
                                          </p:spTgt>
                                        </p:tgtEl>
                                      </p:cBhvr>
                                      <p:to x="100000" y="80000"/>
                                    </p:animScale>
                                    <p:animScale>
                                      <p:cBhvr>
                                        <p:cTn id="50" dur="166" decel="50000">
                                          <p:stCondLst>
                                            <p:cond delay="1338"/>
                                          </p:stCondLst>
                                        </p:cTn>
                                        <p:tgtEl>
                                          <p:spTgt spid="3">
                                            <p:txEl>
                                              <p:pRg st="1" end="1"/>
                                            </p:txEl>
                                          </p:spTgt>
                                        </p:tgtEl>
                                      </p:cBhvr>
                                      <p:to x="100000" y="100000"/>
                                    </p:animScale>
                                    <p:animScale>
                                      <p:cBhvr>
                                        <p:cTn id="51" dur="26">
                                          <p:stCondLst>
                                            <p:cond delay="1642"/>
                                          </p:stCondLst>
                                        </p:cTn>
                                        <p:tgtEl>
                                          <p:spTgt spid="3">
                                            <p:txEl>
                                              <p:pRg st="1" end="1"/>
                                            </p:txEl>
                                          </p:spTgt>
                                        </p:tgtEl>
                                      </p:cBhvr>
                                      <p:to x="100000" y="90000"/>
                                    </p:animScale>
                                    <p:animScale>
                                      <p:cBhvr>
                                        <p:cTn id="52" dur="166" decel="50000">
                                          <p:stCondLst>
                                            <p:cond delay="1668"/>
                                          </p:stCondLst>
                                        </p:cTn>
                                        <p:tgtEl>
                                          <p:spTgt spid="3">
                                            <p:txEl>
                                              <p:pRg st="1" end="1"/>
                                            </p:txEl>
                                          </p:spTgt>
                                        </p:tgtEl>
                                      </p:cBhvr>
                                      <p:to x="100000" y="100000"/>
                                    </p:animScale>
                                    <p:animScale>
                                      <p:cBhvr>
                                        <p:cTn id="53" dur="26">
                                          <p:stCondLst>
                                            <p:cond delay="1808"/>
                                          </p:stCondLst>
                                        </p:cTn>
                                        <p:tgtEl>
                                          <p:spTgt spid="3">
                                            <p:txEl>
                                              <p:pRg st="1" end="1"/>
                                            </p:txEl>
                                          </p:spTgt>
                                        </p:tgtEl>
                                      </p:cBhvr>
                                      <p:to x="100000" y="95000"/>
                                    </p:animScale>
                                    <p:animScale>
                                      <p:cBhvr>
                                        <p:cTn id="54"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4</a:t>
            </a:r>
          </a:p>
        </p:txBody>
      </p:sp>
      <p:sp>
        <p:nvSpPr>
          <p:cNvPr id="3" name="Espace réservé du texte 2"/>
          <p:cNvSpPr>
            <a:spLocks noGrp="1"/>
          </p:cNvSpPr>
          <p:nvPr>
            <p:ph type="body" idx="2"/>
          </p:nvPr>
        </p:nvSpPr>
        <p:spPr>
          <a:xfrm>
            <a:off x="395536" y="5733256"/>
            <a:ext cx="5544616" cy="360040"/>
          </a:xfrm>
        </p:spPr>
        <p:txBody>
          <a:bodyPr>
            <a:noAutofit/>
          </a:bodyPr>
          <a:lstStyle/>
          <a:p>
            <a:pPr algn="ctr"/>
            <a:r>
              <a:rPr lang="fr-BE" sz="4000" dirty="0">
                <a:latin typeface="Vladimir Script" pitchFamily="66" charset="0"/>
              </a:rPr>
              <a:t>Ecurie Baudouin </a:t>
            </a:r>
            <a:r>
              <a:rPr lang="fr-BE" sz="4000" dirty="0" err="1">
                <a:latin typeface="Vladimir Script" pitchFamily="66" charset="0"/>
              </a:rPr>
              <a:t>Visétoise</a:t>
            </a:r>
            <a:endParaRPr lang="fr-BE" sz="4000" dirty="0">
              <a:latin typeface="Vladimir Script" pitchFamily="66" charset="0"/>
            </a:endParaRPr>
          </a:p>
        </p:txBody>
      </p:sp>
      <p:sp>
        <p:nvSpPr>
          <p:cNvPr id="5" name="Espace réservé du texte 2"/>
          <p:cNvSpPr txBox="1">
            <a:spLocks/>
          </p:cNvSpPr>
          <p:nvPr/>
        </p:nvSpPr>
        <p:spPr>
          <a:xfrm>
            <a:off x="6372200" y="342900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Marc </a:t>
            </a:r>
            <a:r>
              <a:rPr lang="fr-BE" sz="4400" dirty="0" err="1">
                <a:latin typeface="Vladimir Script" pitchFamily="66" charset="0"/>
              </a:rPr>
              <a:t>Philippens</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5017807"/>
      </p:ext>
    </p:extLst>
  </p:cSld>
  <p:clrMapOvr>
    <a:masterClrMapping/>
  </p:clrMapOvr>
  <mc:AlternateContent xmlns:mc="http://schemas.openxmlformats.org/markup-compatibility/2006" xmlns:p14="http://schemas.microsoft.com/office/powerpoint/2010/main">
    <mc:Choice Requires="p14">
      <p:transition spd="slow" p14:dur="2000" advClick="0" advTm="400">
        <p14:ferris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amond(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4</a:t>
            </a:r>
          </a:p>
        </p:txBody>
      </p:sp>
      <p:sp>
        <p:nvSpPr>
          <p:cNvPr id="3" name="Espace réservé du texte 2"/>
          <p:cNvSpPr>
            <a:spLocks noGrp="1"/>
          </p:cNvSpPr>
          <p:nvPr>
            <p:ph type="body" idx="2"/>
          </p:nvPr>
        </p:nvSpPr>
        <p:spPr>
          <a:xfrm>
            <a:off x="323528" y="5877272"/>
            <a:ext cx="5544616" cy="432048"/>
          </a:xfrm>
        </p:spPr>
        <p:txBody>
          <a:bodyPr>
            <a:noAutofit/>
          </a:bodyPr>
          <a:lstStyle/>
          <a:p>
            <a:pPr algn="ctr"/>
            <a:r>
              <a:rPr lang="fr-BE" sz="4000" dirty="0">
                <a:latin typeface="Vladimir Script" pitchFamily="66" charset="0"/>
              </a:rPr>
              <a:t>Motor Club Haute Sûre</a:t>
            </a:r>
          </a:p>
        </p:txBody>
      </p:sp>
      <p:sp>
        <p:nvSpPr>
          <p:cNvPr id="5" name="Espace réservé du texte 2"/>
          <p:cNvSpPr txBox="1">
            <a:spLocks/>
          </p:cNvSpPr>
          <p:nvPr/>
        </p:nvSpPr>
        <p:spPr>
          <a:xfrm>
            <a:off x="6372200" y="342900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Sébastien </a:t>
            </a:r>
            <a:r>
              <a:rPr lang="fr-BE" sz="4800" dirty="0" err="1">
                <a:latin typeface="Vladimir Script" pitchFamily="66" charset="0"/>
              </a:rPr>
              <a:t>Ansiaux</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239999"/>
            <a:ext cx="5638800" cy="43970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6241930"/>
      </p:ext>
    </p:extLst>
  </p:cSld>
  <p:clrMapOvr>
    <a:masterClrMapping/>
  </p:clrMapOvr>
  <mc:AlternateContent xmlns:mc="http://schemas.openxmlformats.org/markup-compatibility/2006" xmlns:p14="http://schemas.microsoft.com/office/powerpoint/2010/main">
    <mc:Choice Requires="p14">
      <p:transition spd="slow" p14:dur="1750" advClick="0" advTm="400">
        <p14:window dir="ver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1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4</a:t>
            </a:r>
          </a:p>
        </p:txBody>
      </p:sp>
      <p:sp>
        <p:nvSpPr>
          <p:cNvPr id="3" name="Espace réservé du texte 2"/>
          <p:cNvSpPr>
            <a:spLocks noGrp="1"/>
          </p:cNvSpPr>
          <p:nvPr>
            <p:ph type="body" idx="2"/>
          </p:nvPr>
        </p:nvSpPr>
        <p:spPr>
          <a:xfrm>
            <a:off x="323528" y="5733256"/>
            <a:ext cx="5616624" cy="360040"/>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72200" y="342900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endParaRPr lang="fr-BE" sz="4800" dirty="0">
              <a:latin typeface="Vladimir Script" pitchFamily="66" charset="0"/>
            </a:endParaRPr>
          </a:p>
          <a:p>
            <a:pPr algn="ctr"/>
            <a:r>
              <a:rPr lang="fr-BE" sz="4800" dirty="0">
                <a:latin typeface="Vladimir Script" pitchFamily="66" charset="0"/>
              </a:rPr>
              <a:t>Benoît </a:t>
            </a:r>
            <a:r>
              <a:rPr lang="fr-BE" sz="4800" dirty="0" err="1">
                <a:latin typeface="Vladimir Script" pitchFamily="66" charset="0"/>
              </a:rPr>
              <a:t>Matagne</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23975"/>
            <a:ext cx="5638800"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6241930"/>
      </p:ext>
    </p:extLst>
  </p:cSld>
  <p:clrMapOvr>
    <a:masterClrMapping/>
  </p:clrMapOvr>
  <mc:AlternateContent xmlns:mc="http://schemas.openxmlformats.org/markup-compatibility/2006" xmlns:p14="http://schemas.microsoft.com/office/powerpoint/2010/main">
    <mc:Choice Requires="p14">
      <p:transition spd="slow" p14:dur="175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323528" y="5805264"/>
            <a:ext cx="5616624" cy="288032"/>
          </a:xfrm>
        </p:spPr>
        <p:txBody>
          <a:bodyPr>
            <a:noAutofit/>
          </a:bodyPr>
          <a:lstStyle/>
          <a:p>
            <a:pPr algn="ctr"/>
            <a:r>
              <a:rPr lang="fr-BE" sz="4000" dirty="0">
                <a:latin typeface="Vladimir Script" pitchFamily="66" charset="0"/>
              </a:rPr>
              <a:t>Motor Club </a:t>
            </a:r>
            <a:r>
              <a:rPr lang="fr-BE" sz="4000" dirty="0" err="1">
                <a:latin typeface="Vladimir Script" pitchFamily="66" charset="0"/>
              </a:rPr>
              <a:t>Hannutois</a:t>
            </a:r>
            <a:endParaRPr lang="fr-BE" sz="4000" dirty="0">
              <a:latin typeface="Vladimir Script" pitchFamily="66" charset="0"/>
            </a:endParaRP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Francis </a:t>
            </a:r>
            <a:r>
              <a:rPr lang="fr-BE" sz="4000" dirty="0" err="1">
                <a:latin typeface="Vladimir Script" pitchFamily="66" charset="0"/>
              </a:rPr>
              <a:t>Vanootighem</a:t>
            </a:r>
            <a:endParaRPr lang="fr-BE" sz="40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21185"/>
            <a:ext cx="5638800" cy="4434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6241930"/>
      </p:ext>
    </p:extLst>
  </p:cSld>
  <p:clrMapOvr>
    <a:masterClrMapping/>
  </p:clrMapOvr>
  <mc:AlternateContent xmlns:mc="http://schemas.openxmlformats.org/markup-compatibility/2006" xmlns:p14="http://schemas.microsoft.com/office/powerpoint/2010/main">
    <mc:Choice Requires="p14">
      <p:transition spd="slow" p14:dur="20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90"/>
                                          </p:val>
                                        </p:tav>
                                        <p:tav tm="100000">
                                          <p:val>
                                            <p:fltVal val="0"/>
                                          </p:val>
                                        </p:tav>
                                      </p:tavLst>
                                    </p:anim>
                                    <p:animEffect transition="in" filter="fade">
                                      <p:cBhvr>
                                        <p:cTn id="10" dur="1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500" fill="hold"/>
                                        <p:tgtEl>
                                          <p:spTgt spid="4"/>
                                        </p:tgtEl>
                                        <p:attrNameLst>
                                          <p:attrName>ppt_w</p:attrName>
                                        </p:attrNameLst>
                                      </p:cBhvr>
                                      <p:tavLst>
                                        <p:tav tm="0">
                                          <p:val>
                                            <p:fltVal val="0"/>
                                          </p:val>
                                        </p:tav>
                                        <p:tav tm="100000">
                                          <p:val>
                                            <p:strVal val="#ppt_w"/>
                                          </p:val>
                                        </p:tav>
                                      </p:tavLst>
                                    </p:anim>
                                    <p:anim calcmode="lin" valueType="num">
                                      <p:cBhvr>
                                        <p:cTn id="14" dur="1500" fill="hold"/>
                                        <p:tgtEl>
                                          <p:spTgt spid="4"/>
                                        </p:tgtEl>
                                        <p:attrNameLst>
                                          <p:attrName>ppt_h</p:attrName>
                                        </p:attrNameLst>
                                      </p:cBhvr>
                                      <p:tavLst>
                                        <p:tav tm="0">
                                          <p:val>
                                            <p:fltVal val="0"/>
                                          </p:val>
                                        </p:tav>
                                        <p:tav tm="100000">
                                          <p:val>
                                            <p:strVal val="#ppt_h"/>
                                          </p:val>
                                        </p:tav>
                                      </p:tavLst>
                                    </p:anim>
                                    <p:anim calcmode="lin" valueType="num">
                                      <p:cBhvr>
                                        <p:cTn id="15" dur="1500" fill="hold"/>
                                        <p:tgtEl>
                                          <p:spTgt spid="4"/>
                                        </p:tgtEl>
                                        <p:attrNameLst>
                                          <p:attrName>style.rotation</p:attrName>
                                        </p:attrNameLst>
                                      </p:cBhvr>
                                      <p:tavLst>
                                        <p:tav tm="0">
                                          <p:val>
                                            <p:fltVal val="90"/>
                                          </p:val>
                                        </p:tav>
                                        <p:tav tm="100000">
                                          <p:val>
                                            <p:fltVal val="0"/>
                                          </p:val>
                                        </p:tav>
                                      </p:tavLst>
                                    </p:anim>
                                    <p:animEffect transition="in" filter="fade">
                                      <p:cBhvr>
                                        <p:cTn id="16" dur="15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323528" y="5733256"/>
            <a:ext cx="5616624" cy="360040"/>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266234" y="3140968"/>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Monique Thibaut</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541"/>
            <a:ext cx="5638800" cy="3757968"/>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958416"/>
            <a:ext cx="1916832" cy="1916832"/>
          </a:xfrm>
          <a:prstGeom prst="rect">
            <a:avLst/>
          </a:prstGeom>
        </p:spPr>
      </p:pic>
    </p:spTree>
    <p:extLst>
      <p:ext uri="{BB962C8B-B14F-4D97-AF65-F5344CB8AC3E}">
        <p14:creationId xmlns:p14="http://schemas.microsoft.com/office/powerpoint/2010/main" val="3961458330"/>
      </p:ext>
    </p:extLst>
  </p:cSld>
  <p:clrMapOvr>
    <a:masterClrMapping/>
  </p:clrMapOvr>
  <mc:AlternateContent xmlns:mc="http://schemas.openxmlformats.org/markup-compatibility/2006" xmlns:p14="http://schemas.microsoft.com/office/powerpoint/2010/main">
    <mc:Choice Requires="p14">
      <p:transition spd="slow" p14:dur="2000" advClick="0" advTm="400">
        <p14:prism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 calcmode="lin" valueType="num">
                                      <p:cBhvr>
                                        <p:cTn id="15" dur="2000" fill="hold"/>
                                        <p:tgtEl>
                                          <p:spTgt spid="4"/>
                                        </p:tgtEl>
                                        <p:attrNameLst>
                                          <p:attrName>style.rotation</p:attrName>
                                        </p:attrNameLst>
                                      </p:cBhvr>
                                      <p:tavLst>
                                        <p:tav tm="0">
                                          <p:val>
                                            <p:fltVal val="90"/>
                                          </p:val>
                                        </p:tav>
                                        <p:tav tm="100000">
                                          <p:val>
                                            <p:fltVal val="0"/>
                                          </p:val>
                                        </p:tav>
                                      </p:tavLst>
                                    </p:anim>
                                    <p:animEffect transition="in" filter="fade">
                                      <p:cBhvr>
                                        <p:cTn id="16" dur="2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0" end="0"/>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 calcmode="lin" valueType="num">
                                      <p:cBhvr>
                                        <p:cTn id="27" dur="2000" fill="hold"/>
                                        <p:tgtEl>
                                          <p:spTgt spid="6"/>
                                        </p:tgtEl>
                                        <p:attrNameLst>
                                          <p:attrName>style.rotation</p:attrName>
                                        </p:attrNameLst>
                                      </p:cBhvr>
                                      <p:tavLst>
                                        <p:tav tm="0">
                                          <p:val>
                                            <p:fltVal val="90"/>
                                          </p:val>
                                        </p:tav>
                                        <p:tav tm="100000">
                                          <p:val>
                                            <p:fltVal val="0"/>
                                          </p:val>
                                        </p:tav>
                                      </p:tavLst>
                                    </p:anim>
                                    <p:animEffect transition="in" filter="fade">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323528" y="5661248"/>
            <a:ext cx="5544616" cy="288032"/>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300192" y="3356992"/>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endParaRPr lang="fr-BE" sz="4800" dirty="0">
              <a:latin typeface="Vladimir Script" pitchFamily="66" charset="0"/>
            </a:endParaRPr>
          </a:p>
          <a:p>
            <a:pPr algn="ctr"/>
            <a:r>
              <a:rPr lang="fr-BE" sz="4800" dirty="0">
                <a:latin typeface="Vladimir Script" pitchFamily="66" charset="0"/>
              </a:rPr>
              <a:t>Patrick </a:t>
            </a:r>
            <a:r>
              <a:rPr lang="fr-BE" sz="4800" dirty="0" err="1">
                <a:latin typeface="Vladimir Script" pitchFamily="66" charset="0"/>
              </a:rPr>
              <a:t>Beccaren</a:t>
            </a:r>
            <a:endParaRPr lang="fr-BE" sz="4800" dirty="0">
              <a:latin typeface="Vladimir Script" pitchFamily="66" charset="0"/>
            </a:endParaRP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1601" y="1556792"/>
            <a:ext cx="5508611" cy="3672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1458330"/>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amond(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6300192" y="3284984"/>
            <a:ext cx="2448272" cy="1930544"/>
          </a:xfrm>
        </p:spPr>
        <p:txBody>
          <a:bodyPr>
            <a:noAutofit/>
          </a:bodyPr>
          <a:lstStyle/>
          <a:p>
            <a:pPr algn="ctr"/>
            <a:r>
              <a:rPr lang="fr-BE" sz="4000" dirty="0">
                <a:latin typeface="Vladimir Script" pitchFamily="66" charset="0"/>
              </a:rPr>
              <a:t>2 </a:t>
            </a:r>
            <a:r>
              <a:rPr lang="fr-BE" sz="4000" baseline="30000" dirty="0" err="1">
                <a:latin typeface="Vladimir Script" pitchFamily="66" charset="0"/>
              </a:rPr>
              <a:t>ème</a:t>
            </a:r>
            <a:r>
              <a:rPr lang="fr-BE" sz="4000" dirty="0">
                <a:latin typeface="Vladimir Script" pitchFamily="66" charset="0"/>
              </a:rPr>
              <a:t> </a:t>
            </a:r>
          </a:p>
          <a:p>
            <a:pPr algn="ctr"/>
            <a:r>
              <a:rPr lang="fr-BE" sz="4000" dirty="0">
                <a:latin typeface="Vladimir Script" pitchFamily="66" charset="0"/>
              </a:rPr>
              <a:t>Robin </a:t>
            </a:r>
            <a:r>
              <a:rPr lang="fr-BE" sz="4000" dirty="0" err="1">
                <a:latin typeface="Vladimir Script" pitchFamily="66" charset="0"/>
              </a:rPr>
              <a:t>Assenmacker</a:t>
            </a:r>
            <a:endParaRPr lang="fr-BE" sz="4000" dirty="0">
              <a:latin typeface="Vladimir Script" pitchFamily="66" charset="0"/>
            </a:endParaRPr>
          </a:p>
        </p:txBody>
      </p:sp>
      <p:pic>
        <p:nvPicPr>
          <p:cNvPr id="5" name="Espace réservé du contenu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2182135"/>
            <a:ext cx="5638800" cy="2512780"/>
          </a:xfrm>
          <a:prstGeom prst="rect">
            <a:avLst/>
          </a:prstGeom>
        </p:spPr>
      </p:pic>
    </p:spTree>
    <p:extLst>
      <p:ext uri="{BB962C8B-B14F-4D97-AF65-F5344CB8AC3E}">
        <p14:creationId xmlns:p14="http://schemas.microsoft.com/office/powerpoint/2010/main" val="2903608130"/>
      </p:ext>
    </p:extLst>
  </p:cSld>
  <p:clrMapOvr>
    <a:masterClrMapping/>
  </p:clrMapOvr>
  <mc:AlternateContent xmlns:mc="http://schemas.openxmlformats.org/markup-compatibility/2006" xmlns:p14="http://schemas.microsoft.com/office/powerpoint/2010/main">
    <mc:Choice Requires="p14">
      <p:transition spd="slow" p14:dur="3900" advClick="0" advTm="2000">
        <p14:glitter pattern="hexagon"/>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323528" y="5661248"/>
            <a:ext cx="5616624" cy="360040"/>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Philippe Denis</a:t>
            </a: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1458330"/>
      </p:ext>
    </p:extLst>
  </p:cSld>
  <p:clrMapOvr>
    <a:masterClrMapping/>
  </p:clrMapOvr>
  <mc:AlternateContent xmlns:mc="http://schemas.openxmlformats.org/markup-compatibility/2006" xmlns:p14="http://schemas.microsoft.com/office/powerpoint/2010/main">
    <mc:Choice Requires="p14">
      <p:transition spd="slow" p14:dur="2000" advClick="0" advTm="400">
        <p:blinds/>
      </p:transition>
    </mc:Choice>
    <mc:Fallback xmlns="">
      <p:transition spd="slow" advClick="0" advTm="400">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3)">
                                      <p:cBhvr>
                                        <p:cTn id="10" dur="2000"/>
                                        <p:tgtEl>
                                          <p:spTgt spid="8"/>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3)">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323528" y="5805264"/>
            <a:ext cx="5616624" cy="346368"/>
          </a:xfrm>
        </p:spPr>
        <p:txBody>
          <a:bodyPr>
            <a:noAutofit/>
          </a:bodyPr>
          <a:lstStyle/>
          <a:p>
            <a:pPr algn="ctr"/>
            <a:r>
              <a:rPr lang="fr-BE" sz="3600" dirty="0">
                <a:latin typeface="Vladimir Script" pitchFamily="66" charset="0"/>
              </a:rPr>
              <a:t>CAN-HAM</a:t>
            </a:r>
          </a:p>
        </p:txBody>
      </p:sp>
      <p:sp>
        <p:nvSpPr>
          <p:cNvPr id="5" name="Espace réservé du texte 2"/>
          <p:cNvSpPr txBox="1">
            <a:spLocks/>
          </p:cNvSpPr>
          <p:nvPr/>
        </p:nvSpPr>
        <p:spPr>
          <a:xfrm>
            <a:off x="6300192" y="3140968"/>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Sébastien Stas</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51928"/>
            <a:ext cx="5638800" cy="4173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592095"/>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20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323528" y="5589240"/>
            <a:ext cx="5688632" cy="432048"/>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300192" y="3212976"/>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Joseph Roch</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592095"/>
      </p:ext>
    </p:extLst>
  </p:cSld>
  <p:clrMapOvr>
    <a:masterClrMapping/>
  </p:clrMapOvr>
  <mc:AlternateContent xmlns:mc="http://schemas.openxmlformats.org/markup-compatibility/2006" xmlns:p14="http://schemas.microsoft.com/office/powerpoint/2010/main">
    <mc:Choice Requires="p14">
      <p:transition spd="slow" p14:dur="2000" advClick="0" advTm="400">
        <p:wedge/>
      </p:transition>
    </mc:Choice>
    <mc:Fallback xmlns="">
      <p:transition spd="slow" advClick="0" advTm="400">
        <p:wedg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539552" y="5733256"/>
            <a:ext cx="5328592" cy="43204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Sébastien </a:t>
            </a:r>
            <a:r>
              <a:rPr lang="fr-BE" sz="4800" dirty="0" err="1">
                <a:latin typeface="Vladimir Script" pitchFamily="66" charset="0"/>
              </a:rPr>
              <a:t>Eben</a:t>
            </a:r>
            <a:endParaRPr lang="fr-BE" sz="4800" dirty="0">
              <a:latin typeface="Vladimir Script" pitchFamily="66" charset="0"/>
            </a:endParaRPr>
          </a:p>
        </p:txBody>
      </p:sp>
      <p:pic>
        <p:nvPicPr>
          <p:cNvPr id="9" name="Espace réservé du contenu 8" descr="Une image contenant texte, extérieur, voiture, route&#10;&#10;Description générée automatiquement">
            <a:extLst>
              <a:ext uri="{FF2B5EF4-FFF2-40B4-BE49-F238E27FC236}">
                <a16:creationId xmlns:a16="http://schemas.microsoft.com/office/drawing/2014/main" id="{9A57CC4C-6604-4AAB-A488-3B778374D197}"/>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45659"/>
            <a:ext cx="5638800" cy="4385733"/>
          </a:xfrm>
        </p:spPr>
      </p:pic>
    </p:spTree>
    <p:extLst>
      <p:ext uri="{BB962C8B-B14F-4D97-AF65-F5344CB8AC3E}">
        <p14:creationId xmlns:p14="http://schemas.microsoft.com/office/powerpoint/2010/main" val="2506332254"/>
      </p:ext>
    </p:extLst>
  </p:cSld>
  <p:clrMapOvr>
    <a:masterClrMapping/>
  </p:clrMapOvr>
  <mc:AlternateContent xmlns:mc="http://schemas.openxmlformats.org/markup-compatibility/2006" xmlns:p14="http://schemas.microsoft.com/office/powerpoint/2010/main">
    <mc:Choice Requires="p14">
      <p:transition spd="slow" p14:dur="1600" advClick="0" advTm="400">
        <p14:prism dir="u" isContent="1"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323528" y="5733256"/>
            <a:ext cx="5688632" cy="288032"/>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Philippe Denis</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214194"/>
      </p:ext>
    </p:extLst>
  </p:cSld>
  <p:clrMapOvr>
    <a:masterClrMapping/>
  </p:clrMapOvr>
  <mc:AlternateContent xmlns:mc="http://schemas.openxmlformats.org/markup-compatibility/2006" xmlns:p14="http://schemas.microsoft.com/office/powerpoint/2010/main">
    <mc:Choice Requires="p14">
      <p:transition spd="slow" p14:dur="1750" advClick="0" advTm="400">
        <p14:switch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000"/>
                                        <p:tgtEl>
                                          <p:spTgt spid="5"/>
                                        </p:tgtEl>
                                      </p:cBhvr>
                                    </p:animEffect>
                                  </p:childTnLst>
                                </p:cTn>
                              </p:par>
                              <p:par>
                                <p:cTn id="8" presetID="14" presetClass="entr" presetSubtype="5"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vertical)">
                                      <p:cBhvr>
                                        <p:cTn id="10" dur="2000"/>
                                        <p:tgtEl>
                                          <p:spTgt spid="4"/>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vertic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3</a:t>
            </a:r>
          </a:p>
        </p:txBody>
      </p:sp>
      <p:sp>
        <p:nvSpPr>
          <p:cNvPr id="3" name="Espace réservé du texte 2"/>
          <p:cNvSpPr>
            <a:spLocks noGrp="1"/>
          </p:cNvSpPr>
          <p:nvPr>
            <p:ph type="body" idx="2"/>
          </p:nvPr>
        </p:nvSpPr>
        <p:spPr>
          <a:xfrm>
            <a:off x="323528" y="5661248"/>
            <a:ext cx="5616624" cy="360040"/>
          </a:xfrm>
        </p:spPr>
        <p:txBody>
          <a:bodyPr>
            <a:noAutofit/>
          </a:bodyPr>
          <a:lstStyle/>
          <a:p>
            <a:pPr algn="ctr"/>
            <a:r>
              <a:rPr lang="fr-BE" sz="3600" dirty="0">
                <a:latin typeface="Vladimir Script" pitchFamily="66" charset="0"/>
              </a:rPr>
              <a:t>Ecurie des Forêts</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Kevin Moreau</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214194"/>
      </p:ext>
    </p:extLst>
  </p:cSld>
  <p:clrMapOvr>
    <a:masterClrMapping/>
  </p:clrMapOvr>
  <mc:AlternateContent xmlns:mc="http://schemas.openxmlformats.org/markup-compatibility/2006" xmlns:p14="http://schemas.microsoft.com/office/powerpoint/2010/main">
    <mc:Choice Requires="p14">
      <p:transition spd="slow" p14:dur="2500" advClick="0" advTm="400">
        <p:checker dir="vert"/>
      </p:transition>
    </mc:Choice>
    <mc:Fallback xmlns="">
      <p:transition spd="slow" advClick="0" advTm="4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plus(in)">
                                      <p:cBhvr>
                                        <p:cTn id="10" dur="2000"/>
                                        <p:tgtEl>
                                          <p:spTgt spid="4"/>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plus(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4</a:t>
            </a:r>
          </a:p>
        </p:txBody>
      </p:sp>
      <p:sp>
        <p:nvSpPr>
          <p:cNvPr id="3" name="Espace réservé du texte 2"/>
          <p:cNvSpPr>
            <a:spLocks noGrp="1"/>
          </p:cNvSpPr>
          <p:nvPr>
            <p:ph type="body" idx="2"/>
          </p:nvPr>
        </p:nvSpPr>
        <p:spPr>
          <a:xfrm>
            <a:off x="323528" y="5661248"/>
            <a:ext cx="5688632" cy="432048"/>
          </a:xfrm>
        </p:spPr>
        <p:txBody>
          <a:bodyPr>
            <a:noAutofit/>
          </a:bodyPr>
          <a:lstStyle/>
          <a:p>
            <a:pPr algn="ctr"/>
            <a:r>
              <a:rPr lang="fr-BE" sz="3600" dirty="0">
                <a:latin typeface="Vladimir Script" pitchFamily="66" charset="0"/>
              </a:rPr>
              <a:t>CAN-HAM</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Alain Collins</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9994347"/>
      </p:ext>
    </p:extLst>
  </p:cSld>
  <p:clrMapOvr>
    <a:masterClrMapping/>
  </p:clrMapOvr>
  <mc:AlternateContent xmlns:mc="http://schemas.openxmlformats.org/markup-compatibility/2006" xmlns:p14="http://schemas.microsoft.com/office/powerpoint/2010/main">
    <mc:Choice Requires="p14">
      <p:transition spd="slow" p14:dur="2000" advClick="0" advTm="400">
        <p14:prism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90"/>
                                          </p:val>
                                        </p:tav>
                                        <p:tav tm="100000">
                                          <p:val>
                                            <p:fltVal val="0"/>
                                          </p:val>
                                        </p:tav>
                                      </p:tavLst>
                                    </p:anim>
                                    <p:animEffect transition="in" filter="fade">
                                      <p:cBhvr>
                                        <p:cTn id="10" dur="175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750" fill="hold"/>
                                        <p:tgtEl>
                                          <p:spTgt spid="4"/>
                                        </p:tgtEl>
                                        <p:attrNameLst>
                                          <p:attrName>ppt_w</p:attrName>
                                        </p:attrNameLst>
                                      </p:cBhvr>
                                      <p:tavLst>
                                        <p:tav tm="0">
                                          <p:val>
                                            <p:fltVal val="0"/>
                                          </p:val>
                                        </p:tav>
                                        <p:tav tm="100000">
                                          <p:val>
                                            <p:strVal val="#ppt_w"/>
                                          </p:val>
                                        </p:tav>
                                      </p:tavLst>
                                    </p:anim>
                                    <p:anim calcmode="lin" valueType="num">
                                      <p:cBhvr>
                                        <p:cTn id="14" dur="1750" fill="hold"/>
                                        <p:tgtEl>
                                          <p:spTgt spid="4"/>
                                        </p:tgtEl>
                                        <p:attrNameLst>
                                          <p:attrName>ppt_h</p:attrName>
                                        </p:attrNameLst>
                                      </p:cBhvr>
                                      <p:tavLst>
                                        <p:tav tm="0">
                                          <p:val>
                                            <p:fltVal val="0"/>
                                          </p:val>
                                        </p:tav>
                                        <p:tav tm="100000">
                                          <p:val>
                                            <p:strVal val="#ppt_h"/>
                                          </p:val>
                                        </p:tav>
                                      </p:tavLst>
                                    </p:anim>
                                    <p:anim calcmode="lin" valueType="num">
                                      <p:cBhvr>
                                        <p:cTn id="15" dur="1750" fill="hold"/>
                                        <p:tgtEl>
                                          <p:spTgt spid="4"/>
                                        </p:tgtEl>
                                        <p:attrNameLst>
                                          <p:attrName>style.rotation</p:attrName>
                                        </p:attrNameLst>
                                      </p:cBhvr>
                                      <p:tavLst>
                                        <p:tav tm="0">
                                          <p:val>
                                            <p:fltVal val="90"/>
                                          </p:val>
                                        </p:tav>
                                        <p:tav tm="100000">
                                          <p:val>
                                            <p:fltVal val="0"/>
                                          </p:val>
                                        </p:tav>
                                      </p:tavLst>
                                    </p:anim>
                                    <p:animEffect transition="in" filter="fade">
                                      <p:cBhvr>
                                        <p:cTn id="16" dur="175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589240"/>
            <a:ext cx="5616624" cy="432048"/>
          </a:xfrm>
        </p:spPr>
        <p:txBody>
          <a:bodyPr>
            <a:noAutofit/>
          </a:bodyPr>
          <a:lstStyle/>
          <a:p>
            <a:pPr algn="ctr"/>
            <a:r>
              <a:rPr lang="fr-BE" sz="3600" dirty="0">
                <a:latin typeface="Vladimir Script" pitchFamily="66" charset="0"/>
              </a:rPr>
              <a:t>Automobile Club de Trooz</a:t>
            </a:r>
          </a:p>
        </p:txBody>
      </p:sp>
      <p:sp>
        <p:nvSpPr>
          <p:cNvPr id="5" name="Espace réservé du texte 2"/>
          <p:cNvSpPr txBox="1">
            <a:spLocks/>
          </p:cNvSpPr>
          <p:nvPr/>
        </p:nvSpPr>
        <p:spPr>
          <a:xfrm>
            <a:off x="6300192" y="3356992"/>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Anthony </a:t>
            </a:r>
            <a:r>
              <a:rPr lang="fr-BE" sz="4800" dirty="0" err="1">
                <a:latin typeface="Vladimir Script" pitchFamily="66" charset="0"/>
              </a:rPr>
              <a:t>Chacon</a:t>
            </a:r>
            <a:r>
              <a:rPr lang="fr-BE" sz="4800" dirty="0">
                <a:latin typeface="Vladimir Script" pitchFamily="66" charset="0"/>
              </a:rPr>
              <a:t>-Ruiz</a:t>
            </a: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1094"/>
            <a:ext cx="5638800" cy="3774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0231854"/>
      </p:ext>
    </p:extLst>
  </p:cSld>
  <p:clrMapOvr>
    <a:masterClrMapping/>
  </p:clrMapOvr>
  <mc:AlternateContent xmlns:mc="http://schemas.openxmlformats.org/markup-compatibility/2006" xmlns:p14="http://schemas.microsoft.com/office/powerpoint/2010/main">
    <mc:Choice Requires="p14">
      <p:transition spd="slow" p14:dur="3000" advClick="0" advTm="400">
        <p14:shred dir="out"/>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4)">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949280"/>
            <a:ext cx="5688632"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Ghislain </a:t>
            </a:r>
            <a:r>
              <a:rPr lang="fr-BE" sz="4800" dirty="0" err="1">
                <a:latin typeface="Vladimir Script" pitchFamily="66" charset="0"/>
              </a:rPr>
              <a:t>Gerrits</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143847"/>
            <a:ext cx="5638800" cy="4589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0231854"/>
      </p:ext>
    </p:extLst>
  </p:cSld>
  <p:clrMapOvr>
    <a:masterClrMapping/>
  </p:clrMapOvr>
  <mc:AlternateContent xmlns:mc="http://schemas.openxmlformats.org/markup-compatibility/2006" xmlns:p14="http://schemas.microsoft.com/office/powerpoint/2010/main">
    <mc:Choice Requires="p14">
      <p:transition spd="slow" p14:dur="20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6</a:t>
            </a:r>
          </a:p>
        </p:txBody>
      </p:sp>
      <p:sp>
        <p:nvSpPr>
          <p:cNvPr id="3" name="Espace réservé du texte 2"/>
          <p:cNvSpPr>
            <a:spLocks noGrp="1"/>
          </p:cNvSpPr>
          <p:nvPr>
            <p:ph type="body" idx="2"/>
          </p:nvPr>
        </p:nvSpPr>
        <p:spPr>
          <a:xfrm>
            <a:off x="323528" y="5877272"/>
            <a:ext cx="5616624" cy="43204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00192" y="3140968"/>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5400" dirty="0">
                <a:latin typeface="Vladimir Script" pitchFamily="66" charset="0"/>
              </a:rPr>
              <a:t>3 </a:t>
            </a:r>
            <a:r>
              <a:rPr lang="fr-BE" sz="5400" baseline="30000" dirty="0" err="1">
                <a:latin typeface="Vladimir Script" pitchFamily="66" charset="0"/>
              </a:rPr>
              <a:t>ème</a:t>
            </a:r>
            <a:r>
              <a:rPr lang="fr-BE" sz="5400" dirty="0">
                <a:latin typeface="Vladimir Script" pitchFamily="66" charset="0"/>
              </a:rPr>
              <a:t> </a:t>
            </a:r>
          </a:p>
          <a:p>
            <a:pPr algn="ctr"/>
            <a:r>
              <a:rPr lang="fr-BE" sz="5400" dirty="0">
                <a:latin typeface="Vladimir Script" pitchFamily="66" charset="0"/>
              </a:rPr>
              <a:t>Bart Degroote</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258359"/>
            <a:ext cx="5638800" cy="4360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004233"/>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175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6300192" y="3573016"/>
            <a:ext cx="2448272" cy="1930544"/>
          </a:xfrm>
        </p:spPr>
        <p:txBody>
          <a:bodyPr>
            <a:noAutofit/>
          </a:bodyPr>
          <a:lstStyle/>
          <a:p>
            <a:pPr algn="ctr"/>
            <a:r>
              <a:rPr lang="fr-BE" sz="4400" dirty="0">
                <a:latin typeface="Vladimir Script" pitchFamily="66" charset="0"/>
              </a:rPr>
              <a:t>1 </a:t>
            </a:r>
            <a:r>
              <a:rPr lang="fr-BE" sz="4400" baseline="30000" dirty="0">
                <a:latin typeface="Vladimir Script" pitchFamily="66" charset="0"/>
              </a:rPr>
              <a:t>er</a:t>
            </a:r>
            <a:r>
              <a:rPr lang="fr-BE" sz="4400" dirty="0">
                <a:latin typeface="Vladimir Script" pitchFamily="66" charset="0"/>
              </a:rPr>
              <a:t>  </a:t>
            </a:r>
          </a:p>
          <a:p>
            <a:pPr algn="ctr"/>
            <a:r>
              <a:rPr lang="fr-BE" sz="4400" dirty="0">
                <a:latin typeface="Vladimir Script" pitchFamily="66" charset="0"/>
              </a:rPr>
              <a:t>David Dessale</a:t>
            </a:r>
          </a:p>
        </p:txBody>
      </p:sp>
      <p:sp>
        <p:nvSpPr>
          <p:cNvPr id="8" name="Espace réservé du contenu 7"/>
          <p:cNvSpPr>
            <a:spLocks noGrp="1"/>
          </p:cNvSpPr>
          <p:nvPr>
            <p:ph sz="quarter" idx="1"/>
          </p:nvPr>
        </p:nvSpPr>
        <p:spPr/>
        <p:txBody>
          <a:bodyPr/>
          <a:lstStyle/>
          <a:p>
            <a:endParaRPr lang="fr-BE"/>
          </a:p>
        </p:txBody>
      </p:sp>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 y="1844824"/>
            <a:ext cx="6463575" cy="2880320"/>
          </a:xfrm>
          <a:prstGeom prst="rect">
            <a:avLst/>
          </a:prstGeom>
        </p:spPr>
      </p:pic>
    </p:spTree>
    <p:extLst>
      <p:ext uri="{BB962C8B-B14F-4D97-AF65-F5344CB8AC3E}">
        <p14:creationId xmlns:p14="http://schemas.microsoft.com/office/powerpoint/2010/main" val="1577898160"/>
      </p:ext>
    </p:extLst>
  </p:cSld>
  <p:clrMapOvr>
    <a:masterClrMapping/>
  </p:clrMapOvr>
  <mc:AlternateContent xmlns:mc="http://schemas.openxmlformats.org/markup-compatibility/2006" xmlns:p14="http://schemas.microsoft.com/office/powerpoint/2010/main">
    <mc:Choice Requires="p14">
      <p:transition spd="slow" p14:dur="2250" advClick="0" advTm="2000">
        <p:randomBar dir="vert"/>
      </p:transition>
    </mc:Choice>
    <mc:Fallback xmlns="">
      <p:transition spd="slow" advClick="0" advTm="2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125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6</a:t>
            </a:r>
          </a:p>
        </p:txBody>
      </p:sp>
      <p:sp>
        <p:nvSpPr>
          <p:cNvPr id="3" name="Espace réservé du texte 2"/>
          <p:cNvSpPr>
            <a:spLocks noGrp="1"/>
          </p:cNvSpPr>
          <p:nvPr>
            <p:ph type="body" idx="2"/>
          </p:nvPr>
        </p:nvSpPr>
        <p:spPr>
          <a:xfrm>
            <a:off x="323528" y="5733256"/>
            <a:ext cx="5544616" cy="346368"/>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300192" y="2636912"/>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Louis-François Van Kessel</a:t>
            </a: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345943"/>
      </p:ext>
    </p:extLst>
  </p:cSld>
  <p:clrMapOvr>
    <a:masterClrMapping/>
  </p:clrMapOvr>
  <mc:AlternateContent xmlns:mc="http://schemas.openxmlformats.org/markup-compatibility/2006" xmlns:p14="http://schemas.microsoft.com/office/powerpoint/2010/main">
    <mc:Choice Requires="p14">
      <p:transition spd="slow" p14:dur="1600" advClick="0" advTm="400">
        <p14:gallery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6</a:t>
            </a:r>
          </a:p>
        </p:txBody>
      </p:sp>
      <p:sp>
        <p:nvSpPr>
          <p:cNvPr id="3" name="Espace réservé du texte 2"/>
          <p:cNvSpPr>
            <a:spLocks noGrp="1"/>
          </p:cNvSpPr>
          <p:nvPr>
            <p:ph type="body" idx="2"/>
          </p:nvPr>
        </p:nvSpPr>
        <p:spPr>
          <a:xfrm>
            <a:off x="323528" y="5517232"/>
            <a:ext cx="5688632" cy="576064"/>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300192" y="3284984"/>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Bernard </a:t>
            </a:r>
            <a:r>
              <a:rPr lang="fr-BE" sz="4800" dirty="0" err="1">
                <a:latin typeface="Vladimir Script" pitchFamily="66" charset="0"/>
              </a:rPr>
              <a:t>Sleypenn</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60100"/>
            <a:ext cx="5638800" cy="3756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345943"/>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175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7</a:t>
            </a:r>
          </a:p>
        </p:txBody>
      </p:sp>
      <p:sp>
        <p:nvSpPr>
          <p:cNvPr id="3" name="Espace réservé du texte 2"/>
          <p:cNvSpPr>
            <a:spLocks noGrp="1"/>
          </p:cNvSpPr>
          <p:nvPr>
            <p:ph type="body" idx="2"/>
          </p:nvPr>
        </p:nvSpPr>
        <p:spPr>
          <a:xfrm>
            <a:off x="323528" y="5733256"/>
            <a:ext cx="5616624" cy="432048"/>
          </a:xfrm>
        </p:spPr>
        <p:txBody>
          <a:bodyPr>
            <a:noAutofit/>
          </a:bodyPr>
          <a:lstStyle/>
          <a:p>
            <a:pPr algn="ctr"/>
            <a:r>
              <a:rPr lang="fr-BE" sz="3600" dirty="0">
                <a:latin typeface="Vladimir Script" pitchFamily="66" charset="0"/>
              </a:rPr>
              <a:t>Ecurie Baudouin </a:t>
            </a:r>
            <a:r>
              <a:rPr lang="fr-BE" sz="3600" dirty="0" err="1">
                <a:latin typeface="Vladimir Script" pitchFamily="66" charset="0"/>
              </a:rPr>
              <a:t>Visétoise</a:t>
            </a:r>
            <a:endParaRPr lang="fr-BE" sz="3600" dirty="0">
              <a:latin typeface="Vladimir Script" pitchFamily="66" charset="0"/>
            </a:endParaRPr>
          </a:p>
        </p:txBody>
      </p:sp>
      <p:sp>
        <p:nvSpPr>
          <p:cNvPr id="5" name="Espace réservé du texte 2"/>
          <p:cNvSpPr txBox="1">
            <a:spLocks/>
          </p:cNvSpPr>
          <p:nvPr/>
        </p:nvSpPr>
        <p:spPr>
          <a:xfrm>
            <a:off x="6300192" y="270892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Philippe Van </a:t>
            </a:r>
            <a:r>
              <a:rPr lang="fr-BE" sz="4800" dirty="0" err="1">
                <a:latin typeface="Vladimir Script" pitchFamily="66" charset="0"/>
              </a:rPr>
              <a:t>Stiphout</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399212"/>
            <a:ext cx="5638800" cy="4078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345943"/>
      </p:ext>
    </p:extLst>
  </p:cSld>
  <p:clrMapOvr>
    <a:masterClrMapping/>
  </p:clrMapOvr>
  <mc:AlternateContent xmlns:mc="http://schemas.openxmlformats.org/markup-compatibility/2006" xmlns:p14="http://schemas.microsoft.com/office/powerpoint/2010/main">
    <mc:Choice Requires="p14">
      <p:transition spd="slow" p14:dur="2000" advClick="0" advTm="400">
        <p14:prism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2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251520" y="5589240"/>
            <a:ext cx="5688632" cy="432048"/>
          </a:xfrm>
        </p:spPr>
        <p:txBody>
          <a:bodyPr>
            <a:noAutofit/>
          </a:bodyPr>
          <a:lstStyle/>
          <a:p>
            <a:pPr algn="ctr"/>
            <a:r>
              <a:rPr lang="fr-BE" sz="3600" dirty="0">
                <a:latin typeface="Vladimir Script" pitchFamily="66" charset="0"/>
              </a:rPr>
              <a:t>Ecurie des Forêts</a:t>
            </a:r>
          </a:p>
        </p:txBody>
      </p:sp>
      <p:sp>
        <p:nvSpPr>
          <p:cNvPr id="5" name="Espace réservé du texte 2"/>
          <p:cNvSpPr txBox="1">
            <a:spLocks/>
          </p:cNvSpPr>
          <p:nvPr/>
        </p:nvSpPr>
        <p:spPr>
          <a:xfrm>
            <a:off x="6300192" y="3212976"/>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Karl </a:t>
            </a:r>
            <a:r>
              <a:rPr lang="fr-BE" sz="4800" dirty="0" err="1">
                <a:latin typeface="Vladimir Script" pitchFamily="66" charset="0"/>
              </a:rPr>
              <a:t>Vanbever</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345943"/>
      </p:ext>
    </p:extLst>
  </p:cSld>
  <p:clrMapOvr>
    <a:masterClrMapping/>
  </p:clrMapOvr>
  <mc:AlternateContent xmlns:mc="http://schemas.openxmlformats.org/markup-compatibility/2006" xmlns:p14="http://schemas.microsoft.com/office/powerpoint/2010/main">
    <mc:Choice Requires="p14">
      <p:transition spd="slow" p14:dur="1400" advClick="0" advTm="400">
        <p14:doors/>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3 – Classe 8</a:t>
            </a:r>
          </a:p>
        </p:txBody>
      </p:sp>
      <p:sp>
        <p:nvSpPr>
          <p:cNvPr id="3" name="Espace réservé du texte 2"/>
          <p:cNvSpPr>
            <a:spLocks noGrp="1"/>
          </p:cNvSpPr>
          <p:nvPr>
            <p:ph type="body" idx="2"/>
          </p:nvPr>
        </p:nvSpPr>
        <p:spPr>
          <a:xfrm>
            <a:off x="395536" y="5877272"/>
            <a:ext cx="5472608" cy="346368"/>
          </a:xfrm>
        </p:spPr>
        <p:txBody>
          <a:bodyPr>
            <a:noAutofit/>
          </a:bodyPr>
          <a:lstStyle/>
          <a:p>
            <a:pPr algn="ctr"/>
            <a:r>
              <a:rPr lang="fr-BE" sz="3600" dirty="0">
                <a:latin typeface="Vladimir Script" pitchFamily="66" charset="0"/>
              </a:rPr>
              <a:t>Ecurie des Forêts</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Kevin Moreau</a:t>
            </a:r>
          </a:p>
        </p:txBody>
      </p:sp>
      <p:pic>
        <p:nvPicPr>
          <p:cNvPr id="9" name="Espace réservé du contenu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95536" y="1239692"/>
            <a:ext cx="5472608" cy="4385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4633385"/>
      </p:ext>
    </p:extLst>
  </p:cSld>
  <p:clrMapOvr>
    <a:masterClrMapping/>
  </p:clrMapOvr>
  <mc:AlternateContent xmlns:mc="http://schemas.openxmlformats.org/markup-compatibility/2006" xmlns:p14="http://schemas.microsoft.com/office/powerpoint/2010/main">
    <mc:Choice Requires="p14">
      <p:transition spd="slow" p14:dur="12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750" fill="hold"/>
                                        <p:tgtEl>
                                          <p:spTgt spid="9"/>
                                        </p:tgtEl>
                                        <p:attrNameLst>
                                          <p:attrName>ppt_x</p:attrName>
                                        </p:attrNameLst>
                                      </p:cBhvr>
                                      <p:tavLst>
                                        <p:tav tm="0">
                                          <p:val>
                                            <p:strVal val="0-#ppt_w/2"/>
                                          </p:val>
                                        </p:tav>
                                        <p:tav tm="100000">
                                          <p:val>
                                            <p:strVal val="#ppt_x"/>
                                          </p:val>
                                        </p:tav>
                                      </p:tavLst>
                                    </p:anim>
                                    <p:anim calcmode="lin" valueType="num">
                                      <p:cBhvr additive="base">
                                        <p:cTn id="12" dur="1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17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1-2-3</a:t>
            </a:r>
          </a:p>
        </p:txBody>
      </p:sp>
      <p:sp>
        <p:nvSpPr>
          <p:cNvPr id="3" name="Espace réservé du texte 2"/>
          <p:cNvSpPr>
            <a:spLocks noGrp="1"/>
          </p:cNvSpPr>
          <p:nvPr>
            <p:ph type="body" idx="2"/>
          </p:nvPr>
        </p:nvSpPr>
        <p:spPr>
          <a:xfrm>
            <a:off x="323528" y="5877272"/>
            <a:ext cx="5688632" cy="346368"/>
          </a:xfrm>
        </p:spPr>
        <p:txBody>
          <a:bodyPr>
            <a:noAutofit/>
          </a:bodyPr>
          <a:lstStyle/>
          <a:p>
            <a:pPr algn="ctr"/>
            <a:r>
              <a:rPr lang="fr-BE" sz="3600" dirty="0" err="1">
                <a:latin typeface="Vladimir Script" pitchFamily="66" charset="0"/>
              </a:rPr>
              <a:t>Ice</a:t>
            </a:r>
            <a:r>
              <a:rPr lang="fr-BE" sz="3600" dirty="0">
                <a:latin typeface="Vladimir Script" pitchFamily="66" charset="0"/>
              </a:rPr>
              <a:t> Pol R.T.</a:t>
            </a:r>
          </a:p>
        </p:txBody>
      </p:sp>
      <p:sp>
        <p:nvSpPr>
          <p:cNvPr id="5" name="Espace réservé du texte 2"/>
          <p:cNvSpPr txBox="1">
            <a:spLocks/>
          </p:cNvSpPr>
          <p:nvPr/>
        </p:nvSpPr>
        <p:spPr>
          <a:xfrm>
            <a:off x="6444208" y="342900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Monique Thibaut</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04702"/>
            <a:ext cx="5638800" cy="4267646"/>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944" y="692696"/>
            <a:ext cx="1628800" cy="1628800"/>
          </a:xfrm>
          <a:prstGeom prst="rect">
            <a:avLst/>
          </a:prstGeom>
        </p:spPr>
      </p:pic>
    </p:spTree>
    <p:extLst>
      <p:ext uri="{BB962C8B-B14F-4D97-AF65-F5344CB8AC3E}">
        <p14:creationId xmlns:p14="http://schemas.microsoft.com/office/powerpoint/2010/main" val="1564633385"/>
      </p:ext>
    </p:extLst>
  </p:cSld>
  <p:clrMapOvr>
    <a:masterClrMapping/>
  </p:clrMapOvr>
  <mc:AlternateContent xmlns:mc="http://schemas.openxmlformats.org/markup-compatibility/2006" xmlns:p14="http://schemas.microsoft.com/office/powerpoint/2010/main">
    <mc:Choice Requires="p14">
      <p:transition spd="slow" p14:dur="1200" advClick="0" advTm="400">
        <p14:prism di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par>
                                <p:cTn id="8" presetID="21"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8)">
                                      <p:cBhvr>
                                        <p:cTn id="10" dur="2000"/>
                                        <p:tgtEl>
                                          <p:spTgt spid="6"/>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8)">
                                      <p:cBhvr>
                                        <p:cTn id="13" dur="2000"/>
                                        <p:tgtEl>
                                          <p:spTgt spid="3">
                                            <p:txEl>
                                              <p:pRg st="0" end="0"/>
                                            </p:txEl>
                                          </p:spTgt>
                                        </p:tgtEl>
                                      </p:cBhvr>
                                    </p:animEffect>
                                  </p:childTnLst>
                                </p:cTn>
                              </p:par>
                              <p:par>
                                <p:cTn id="14" presetID="21"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8)">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1-2-3</a:t>
            </a:r>
          </a:p>
        </p:txBody>
      </p:sp>
      <p:sp>
        <p:nvSpPr>
          <p:cNvPr id="3" name="Espace réservé du texte 2"/>
          <p:cNvSpPr>
            <a:spLocks noGrp="1"/>
          </p:cNvSpPr>
          <p:nvPr>
            <p:ph type="body" idx="2"/>
          </p:nvPr>
        </p:nvSpPr>
        <p:spPr>
          <a:xfrm>
            <a:off x="323528" y="5589240"/>
            <a:ext cx="5616624" cy="432048"/>
          </a:xfrm>
        </p:spPr>
        <p:txBody>
          <a:bodyPr>
            <a:noAutofit/>
          </a:bodyPr>
          <a:lstStyle/>
          <a:p>
            <a:pPr algn="ctr"/>
            <a:r>
              <a:rPr lang="fr-BE" sz="3600" dirty="0">
                <a:latin typeface="Vladimir Script" pitchFamily="66" charset="0"/>
              </a:rPr>
              <a:t>Ecurie </a:t>
            </a:r>
            <a:r>
              <a:rPr lang="fr-BE" sz="3600" dirty="0" err="1">
                <a:latin typeface="Vladimir Script" pitchFamily="66" charset="0"/>
              </a:rPr>
              <a:t>Chawresse</a:t>
            </a:r>
            <a:endParaRPr lang="fr-BE" sz="3600" dirty="0">
              <a:latin typeface="Vladimir Script" pitchFamily="66" charset="0"/>
            </a:endParaRPr>
          </a:p>
        </p:txBody>
      </p:sp>
      <p:sp>
        <p:nvSpPr>
          <p:cNvPr id="5" name="Espace réservé du texte 2"/>
          <p:cNvSpPr txBox="1">
            <a:spLocks/>
          </p:cNvSpPr>
          <p:nvPr/>
        </p:nvSpPr>
        <p:spPr>
          <a:xfrm>
            <a:off x="6516216" y="2578576"/>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Cl 7</a:t>
            </a:r>
          </a:p>
          <a:p>
            <a:pPr algn="ctr"/>
            <a:r>
              <a:rPr lang="fr-BE" sz="4800" dirty="0">
                <a:latin typeface="Vladimir Script" pitchFamily="66" charset="0"/>
              </a:rPr>
              <a:t>Laurent </a:t>
            </a:r>
            <a:r>
              <a:rPr lang="fr-BE" sz="4800" dirty="0" err="1">
                <a:latin typeface="Vladimir Script" pitchFamily="66" charset="0"/>
              </a:rPr>
              <a:t>Lambotte</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4228861"/>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1-2-3</a:t>
            </a:r>
          </a:p>
        </p:txBody>
      </p:sp>
      <p:sp>
        <p:nvSpPr>
          <p:cNvPr id="3" name="Espace réservé du texte 2"/>
          <p:cNvSpPr>
            <a:spLocks noGrp="1"/>
          </p:cNvSpPr>
          <p:nvPr>
            <p:ph type="body" idx="2"/>
          </p:nvPr>
        </p:nvSpPr>
        <p:spPr>
          <a:xfrm>
            <a:off x="323528" y="5733256"/>
            <a:ext cx="5616624" cy="43204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588224" y="2578576"/>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Cl 7</a:t>
            </a:r>
          </a:p>
          <a:p>
            <a:pPr algn="ctr"/>
            <a:r>
              <a:rPr lang="fr-BE" sz="4800" dirty="0">
                <a:latin typeface="Vladimir Script" pitchFamily="66" charset="0"/>
              </a:rPr>
              <a:t>Dylan </a:t>
            </a:r>
            <a:r>
              <a:rPr lang="fr-BE" sz="4800" dirty="0" err="1">
                <a:latin typeface="Vladimir Script" pitchFamily="66" charset="0"/>
              </a:rPr>
              <a:t>Czaplicki</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326912"/>
            <a:ext cx="5638800" cy="4223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3920716"/>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Division 1-2-3</a:t>
            </a:r>
          </a:p>
        </p:txBody>
      </p:sp>
      <p:sp>
        <p:nvSpPr>
          <p:cNvPr id="3" name="Espace réservé du texte 2"/>
          <p:cNvSpPr>
            <a:spLocks noGrp="1"/>
          </p:cNvSpPr>
          <p:nvPr>
            <p:ph type="body" idx="2"/>
          </p:nvPr>
        </p:nvSpPr>
        <p:spPr>
          <a:xfrm>
            <a:off x="323528" y="5805264"/>
            <a:ext cx="5616624" cy="576064"/>
          </a:xfrm>
        </p:spPr>
        <p:txBody>
          <a:bodyPr>
            <a:noAutofit/>
          </a:bodyPr>
          <a:lstStyle/>
          <a:p>
            <a:pPr algn="ctr"/>
            <a:r>
              <a:rPr lang="fr-BE" sz="3600" dirty="0" err="1">
                <a:latin typeface="Vladimir Script" pitchFamily="66" charset="0"/>
              </a:rPr>
              <a:t>Estinnes</a:t>
            </a:r>
            <a:r>
              <a:rPr lang="fr-BE" sz="3600" dirty="0">
                <a:latin typeface="Vladimir Script" pitchFamily="66" charset="0"/>
              </a:rPr>
              <a:t> Auto Club</a:t>
            </a:r>
          </a:p>
        </p:txBody>
      </p:sp>
      <p:sp>
        <p:nvSpPr>
          <p:cNvPr id="5" name="Espace réservé du texte 2"/>
          <p:cNvSpPr txBox="1">
            <a:spLocks/>
          </p:cNvSpPr>
          <p:nvPr/>
        </p:nvSpPr>
        <p:spPr>
          <a:xfrm>
            <a:off x="6588224" y="2564904"/>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Cl 8</a:t>
            </a:r>
          </a:p>
          <a:p>
            <a:pPr algn="ctr"/>
            <a:r>
              <a:rPr lang="fr-BE" sz="4800" dirty="0">
                <a:latin typeface="Vladimir Script" pitchFamily="66" charset="0"/>
              </a:rPr>
              <a:t>Bernard </a:t>
            </a:r>
            <a:r>
              <a:rPr lang="fr-BE" sz="4800" dirty="0" err="1">
                <a:latin typeface="Vladimir Script" pitchFamily="66" charset="0"/>
              </a:rPr>
              <a:t>Wilmet</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443800"/>
            <a:ext cx="5638800" cy="3989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3920716"/>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2492896"/>
            <a:ext cx="6172200" cy="1397496"/>
          </a:xfrm>
        </p:spPr>
        <p:txBody>
          <a:bodyPr>
            <a:normAutofit/>
          </a:bodyPr>
          <a:lstStyle/>
          <a:p>
            <a:r>
              <a:rPr lang="fr-BE" sz="7200" b="0" cap="none" dirty="0">
                <a:effectLst>
                  <a:outerShdw blurRad="38100" dist="38100" dir="2700000" algn="tl">
                    <a:srgbClr val="000000">
                      <a:alpha val="43137"/>
                    </a:srgbClr>
                  </a:outerShdw>
                </a:effectLst>
                <a:latin typeface="Vladimir Script" pitchFamily="66" charset="0"/>
              </a:rPr>
              <a:t>Inter Ecurie</a:t>
            </a:r>
          </a:p>
        </p:txBody>
      </p:sp>
      <p:sp>
        <p:nvSpPr>
          <p:cNvPr id="3" name="Espace réservé du texte 2"/>
          <p:cNvSpPr>
            <a:spLocks noGrp="1"/>
          </p:cNvSpPr>
          <p:nvPr>
            <p:ph type="body" idx="1"/>
          </p:nvPr>
        </p:nvSpPr>
        <p:spPr/>
        <p:txBody>
          <a:bodyPr>
            <a:normAutofit/>
          </a:bodyPr>
          <a:lstStyle/>
          <a:p>
            <a:pPr algn="r"/>
            <a:r>
              <a:rPr lang="fr-BE" sz="4800" b="0" dirty="0">
                <a:latin typeface="Vladimir Script" pitchFamily="66" charset="0"/>
              </a:rPr>
              <a:t>Motor Club </a:t>
            </a:r>
            <a:r>
              <a:rPr lang="fr-BE" sz="4800" b="0" dirty="0" err="1">
                <a:latin typeface="Vladimir Script" pitchFamily="66" charset="0"/>
              </a:rPr>
              <a:t>Hannutois</a:t>
            </a:r>
            <a:endParaRPr lang="fr-BE" sz="4800" b="0" dirty="0">
              <a:latin typeface="Vladimir Script" pitchFamily="66" charset="0"/>
            </a:endParaRPr>
          </a:p>
        </p:txBody>
      </p:sp>
    </p:spTree>
    <p:extLst>
      <p:ext uri="{BB962C8B-B14F-4D97-AF65-F5344CB8AC3E}">
        <p14:creationId xmlns:p14="http://schemas.microsoft.com/office/powerpoint/2010/main" val="2077499320"/>
      </p:ext>
    </p:extLst>
  </p:cSld>
  <p:clrMapOvr>
    <a:masterClrMapping/>
  </p:clrMapOvr>
  <mc:AlternateContent xmlns:mc="http://schemas.openxmlformats.org/markup-compatibility/2006" xmlns:p14="http://schemas.microsoft.com/office/powerpoint/2010/main">
    <mc:Choice Requires="p14">
      <p:transition spd="slow" p14:dur="4000" advClick="0" advTm="400">
        <p14:vortex di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400" dirty="0">
                <a:latin typeface="Vladimir Script" pitchFamily="66" charset="0"/>
              </a:rPr>
              <a:t>3 </a:t>
            </a:r>
            <a:r>
              <a:rPr lang="fr-BE" sz="4400" baseline="30000" dirty="0" err="1">
                <a:latin typeface="Vladimir Script" pitchFamily="66" charset="0"/>
              </a:rPr>
              <a:t>ème</a:t>
            </a:r>
            <a:r>
              <a:rPr lang="fr-BE" sz="4400" dirty="0">
                <a:latin typeface="Vladimir Script" pitchFamily="66" charset="0"/>
              </a:rPr>
              <a:t> </a:t>
            </a:r>
          </a:p>
          <a:p>
            <a:pPr algn="ctr"/>
            <a:r>
              <a:rPr lang="fr-BE" sz="4400" dirty="0">
                <a:latin typeface="Vladimir Script" pitchFamily="66" charset="0"/>
              </a:rPr>
              <a:t>Jean-Marc André</a:t>
            </a:r>
          </a:p>
        </p:txBody>
      </p:sp>
      <p:pic>
        <p:nvPicPr>
          <p:cNvPr id="4" name="Espace réservé du contenu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426655"/>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sz="7200" b="0" cap="none" dirty="0">
                <a:effectLst>
                  <a:outerShdw blurRad="38100" dist="38100" dir="2700000" algn="tl">
                    <a:srgbClr val="000000">
                      <a:alpha val="43137"/>
                    </a:srgbClr>
                  </a:outerShdw>
                </a:effectLst>
                <a:latin typeface="Vladimir Script" pitchFamily="66" charset="0"/>
              </a:rPr>
              <a:t>Rallye-Sprint</a:t>
            </a:r>
            <a:br>
              <a:rPr lang="fr-BE" sz="7200" b="0" cap="none" dirty="0">
                <a:effectLst>
                  <a:outerShdw blurRad="38100" dist="38100" dir="2700000" algn="tl">
                    <a:srgbClr val="000000">
                      <a:alpha val="43137"/>
                    </a:srgbClr>
                  </a:outerShdw>
                </a:effectLst>
                <a:latin typeface="Vladimir Script" pitchFamily="66" charset="0"/>
              </a:rPr>
            </a:br>
            <a:endParaRPr lang="fr-BE" sz="7200" b="0" cap="none" dirty="0">
              <a:effectLst>
                <a:outerShdw blurRad="38100" dist="38100" dir="2700000" algn="tl">
                  <a:srgbClr val="000000">
                    <a:alpha val="43137"/>
                  </a:srgbClr>
                </a:outerShdw>
              </a:effectLst>
              <a:latin typeface="Vladimir Script" pitchFamily="66" charset="0"/>
            </a:endParaRPr>
          </a:p>
        </p:txBody>
      </p:sp>
      <p:sp>
        <p:nvSpPr>
          <p:cNvPr id="3" name="Sous-titre 2"/>
          <p:cNvSpPr>
            <a:spLocks noGrp="1"/>
          </p:cNvSpPr>
          <p:nvPr>
            <p:ph type="subTitle" idx="1"/>
          </p:nvPr>
        </p:nvSpPr>
        <p:spPr/>
        <p:txBody>
          <a:bodyPr>
            <a:noAutofit/>
          </a:bodyPr>
          <a:lstStyle/>
          <a:p>
            <a:pPr algn="r"/>
            <a:r>
              <a:rPr lang="fr-BE" sz="4400" b="0" dirty="0">
                <a:latin typeface="Vladimir Script" pitchFamily="66" charset="0"/>
              </a:rPr>
              <a:t>Responsable de la discipline </a:t>
            </a:r>
          </a:p>
          <a:p>
            <a:pPr algn="r"/>
            <a:r>
              <a:rPr lang="fr-BE" sz="4400" b="0" dirty="0">
                <a:latin typeface="Vladimir Script" pitchFamily="66" charset="0"/>
              </a:rPr>
              <a:t>Jean-Claude Puissant </a:t>
            </a:r>
          </a:p>
        </p:txBody>
      </p:sp>
    </p:spTree>
    <p:extLst>
      <p:ext uri="{BB962C8B-B14F-4D97-AF65-F5344CB8AC3E}">
        <p14:creationId xmlns:p14="http://schemas.microsoft.com/office/powerpoint/2010/main" val="34304789"/>
      </p:ext>
    </p:extLst>
  </p:cSld>
  <p:clrMapOvr>
    <a:masterClrMapping/>
  </p:clrMapOvr>
  <mc:AlternateContent xmlns:mc="http://schemas.openxmlformats.org/markup-compatibility/2006" xmlns:p14="http://schemas.microsoft.com/office/powerpoint/2010/main">
    <mc:Choice Requires="p14">
      <p:transition spd="slow" p14:dur="3000" advClick="0" advTm="400">
        <p14:shred/>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PH/SR</a:t>
            </a:r>
          </a:p>
        </p:txBody>
      </p:sp>
      <p:sp>
        <p:nvSpPr>
          <p:cNvPr id="3" name="Espace réservé du texte 2"/>
          <p:cNvSpPr>
            <a:spLocks noGrp="1"/>
          </p:cNvSpPr>
          <p:nvPr>
            <p:ph type="body" idx="2"/>
          </p:nvPr>
        </p:nvSpPr>
        <p:spPr>
          <a:xfrm>
            <a:off x="323528" y="5834432"/>
            <a:ext cx="5616624" cy="330872"/>
          </a:xfrm>
        </p:spPr>
        <p:txBody>
          <a:bodyPr>
            <a:noAutofit/>
          </a:bodyPr>
          <a:lstStyle/>
          <a:p>
            <a:pPr algn="ctr"/>
            <a:r>
              <a:rPr lang="fr-BE" sz="3600" dirty="0">
                <a:latin typeface="Vladimir Script" pitchFamily="66" charset="0"/>
              </a:rPr>
              <a:t>Ecurie des Forêts</a:t>
            </a:r>
          </a:p>
        </p:txBody>
      </p:sp>
      <p:sp>
        <p:nvSpPr>
          <p:cNvPr id="5" name="Espace réservé du texte 2"/>
          <p:cNvSpPr txBox="1">
            <a:spLocks/>
          </p:cNvSpPr>
          <p:nvPr/>
        </p:nvSpPr>
        <p:spPr>
          <a:xfrm>
            <a:off x="6372200" y="3645024"/>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Christian </a:t>
            </a:r>
            <a:r>
              <a:rPr lang="fr-BE" sz="4800" dirty="0" err="1">
                <a:latin typeface="Vladimir Script" pitchFamily="66" charset="0"/>
              </a:rPr>
              <a:t>Knott</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58734"/>
      </p:ext>
    </p:extLst>
  </p:cSld>
  <p:clrMapOvr>
    <a:masterClrMapping/>
  </p:clrMapOvr>
  <mc:AlternateContent xmlns:mc="http://schemas.openxmlformats.org/markup-compatibility/2006" xmlns:p14="http://schemas.microsoft.com/office/powerpoint/2010/main">
    <mc:Choice Requires="p14">
      <p:transition spd="slow" p14:dur="15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PH/SR</a:t>
            </a:r>
          </a:p>
        </p:txBody>
      </p:sp>
      <p:sp>
        <p:nvSpPr>
          <p:cNvPr id="3" name="Espace réservé du texte 2"/>
          <p:cNvSpPr>
            <a:spLocks noGrp="1"/>
          </p:cNvSpPr>
          <p:nvPr>
            <p:ph type="body" idx="2"/>
          </p:nvPr>
        </p:nvSpPr>
        <p:spPr>
          <a:xfrm>
            <a:off x="323528" y="6007616"/>
            <a:ext cx="5616624" cy="346368"/>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00192" y="3645024"/>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Didier </a:t>
            </a:r>
            <a:r>
              <a:rPr lang="fr-BE" sz="4800" dirty="0" err="1">
                <a:latin typeface="Vladimir Script" pitchFamily="66" charset="0"/>
              </a:rPr>
              <a:t>Monin</a:t>
            </a:r>
            <a:endParaRPr lang="fr-BE" sz="4800" dirty="0">
              <a:latin typeface="Vladimir Script" pitchFamily="66" charset="0"/>
            </a:endParaRPr>
          </a:p>
        </p:txBody>
      </p:sp>
      <p:pic>
        <p:nvPicPr>
          <p:cNvPr id="11" name="Espace réservé du contenu 10"/>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323975"/>
            <a:ext cx="5638800"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58734"/>
      </p:ext>
    </p:extLst>
  </p:cSld>
  <p:clrMapOvr>
    <a:masterClrMapping/>
  </p:clrMapOvr>
  <mc:AlternateContent xmlns:mc="http://schemas.openxmlformats.org/markup-compatibility/2006" xmlns:p14="http://schemas.microsoft.com/office/powerpoint/2010/main">
    <mc:Choice Requires="p14">
      <p:transition spd="slow" p14:dur="2000" advClick="0" advTm="400">
        <p14:prism dir="u" isContent="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par>
                                <p:cTn id="8" presetID="21"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8)">
                                      <p:cBhvr>
                                        <p:cTn id="10" dur="2000"/>
                                        <p:tgtEl>
                                          <p:spTgt spid="11"/>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8)">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PH/SR</a:t>
            </a:r>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Braine Auto Club</a:t>
            </a:r>
          </a:p>
        </p:txBody>
      </p:sp>
      <p:sp>
        <p:nvSpPr>
          <p:cNvPr id="5" name="Espace réservé du texte 2"/>
          <p:cNvSpPr txBox="1">
            <a:spLocks/>
          </p:cNvSpPr>
          <p:nvPr/>
        </p:nvSpPr>
        <p:spPr>
          <a:xfrm>
            <a:off x="6300192" y="3501008"/>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Vincent Stas</a:t>
            </a: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5139791"/>
      </p:ext>
    </p:extLst>
  </p:cSld>
  <p:clrMapOvr>
    <a:masterClrMapping/>
  </p:clrMapOvr>
  <mc:AlternateContent xmlns:mc="http://schemas.openxmlformats.org/markup-compatibility/2006" xmlns:p14="http://schemas.microsoft.com/office/powerpoint/2010/main">
    <mc:Choice Requires="p14">
      <p:transition spd="slow" p14:dur="4000" advClick="0" advTm="400">
        <p14:vortex di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PH/SR</a:t>
            </a:r>
          </a:p>
        </p:txBody>
      </p:sp>
      <p:sp>
        <p:nvSpPr>
          <p:cNvPr id="3" name="Espace réservé du texte 2"/>
          <p:cNvSpPr>
            <a:spLocks noGrp="1"/>
          </p:cNvSpPr>
          <p:nvPr>
            <p:ph type="body" idx="2"/>
          </p:nvPr>
        </p:nvSpPr>
        <p:spPr>
          <a:xfrm>
            <a:off x="323528" y="5661248"/>
            <a:ext cx="5616624" cy="360040"/>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72200" y="3501008"/>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Anthony </a:t>
            </a:r>
            <a:r>
              <a:rPr lang="fr-BE" sz="4800" dirty="0" err="1">
                <a:latin typeface="Vladimir Script" pitchFamily="66" charset="0"/>
              </a:rPr>
              <a:t>Mayne</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63624"/>
            <a:ext cx="5638800" cy="3749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5139791"/>
      </p:ext>
    </p:extLst>
  </p:cSld>
  <p:clrMapOvr>
    <a:masterClrMapping/>
  </p:clrMapOvr>
  <mc:AlternateContent xmlns:mc="http://schemas.openxmlformats.org/markup-compatibility/2006" xmlns:p14="http://schemas.microsoft.com/office/powerpoint/2010/main">
    <mc:Choice Requires="p14">
      <p:transition spd="slow" p14:dur="4400" advClick="0" advTm="400">
        <p14:honeycomb/>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 </a:t>
            </a:r>
            <a:r>
              <a:rPr lang="fr-BE" dirty="0" err="1"/>
              <a:t>Classic</a:t>
            </a:r>
            <a:endParaRPr lang="fr-BE" dirty="0"/>
          </a:p>
        </p:txBody>
      </p:sp>
      <p:sp>
        <p:nvSpPr>
          <p:cNvPr id="3" name="Espace réservé du texte 2"/>
          <p:cNvSpPr>
            <a:spLocks noGrp="1"/>
          </p:cNvSpPr>
          <p:nvPr>
            <p:ph type="body" idx="2"/>
          </p:nvPr>
        </p:nvSpPr>
        <p:spPr>
          <a:xfrm>
            <a:off x="323528" y="5517232"/>
            <a:ext cx="5616624" cy="432048"/>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2780928"/>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Dame</a:t>
            </a:r>
          </a:p>
          <a:p>
            <a:pPr algn="ctr"/>
            <a:r>
              <a:rPr lang="fr-BE" sz="4800" dirty="0">
                <a:latin typeface="Vladimir Script" pitchFamily="66" charset="0"/>
              </a:rPr>
              <a:t>Magali</a:t>
            </a:r>
          </a:p>
          <a:p>
            <a:pPr algn="ctr"/>
            <a:r>
              <a:rPr lang="fr-BE" sz="4800" dirty="0">
                <a:latin typeface="Vladimir Script" pitchFamily="66" charset="0"/>
              </a:rPr>
              <a:t>Simon</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7920" y="548680"/>
            <a:ext cx="1988840" cy="1988840"/>
          </a:xfrm>
          <a:prstGeom prst="rect">
            <a:avLst/>
          </a:prstGeom>
        </p:spPr>
      </p:pic>
      <p:pic>
        <p:nvPicPr>
          <p:cNvPr id="9" name="Espace réservé du contenu 5">
            <a:extLst>
              <a:ext uri="{FF2B5EF4-FFF2-40B4-BE49-F238E27FC236}">
                <a16:creationId xmlns:a16="http://schemas.microsoft.com/office/drawing/2014/main" id="{63904253-29A3-4D6D-A33B-CAEB117CDB44}"/>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06185" y="1559849"/>
            <a:ext cx="5636029" cy="3757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5139791"/>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3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750" fill="hold"/>
                                        <p:tgtEl>
                                          <p:spTgt spid="9"/>
                                        </p:tgtEl>
                                        <p:attrNameLst>
                                          <p:attrName>ppt_w</p:attrName>
                                        </p:attrNameLst>
                                      </p:cBhvr>
                                      <p:tavLst>
                                        <p:tav tm="0">
                                          <p:val>
                                            <p:fltVal val="0"/>
                                          </p:val>
                                        </p:tav>
                                        <p:tav tm="100000">
                                          <p:val>
                                            <p:strVal val="#ppt_w"/>
                                          </p:val>
                                        </p:tav>
                                      </p:tavLst>
                                    </p:anim>
                                    <p:anim calcmode="lin" valueType="num">
                                      <p:cBhvr>
                                        <p:cTn id="23" dur="1750" fill="hold"/>
                                        <p:tgtEl>
                                          <p:spTgt spid="9"/>
                                        </p:tgtEl>
                                        <p:attrNameLst>
                                          <p:attrName>ppt_h</p:attrName>
                                        </p:attrNameLst>
                                      </p:cBhvr>
                                      <p:tavLst>
                                        <p:tav tm="0">
                                          <p:val>
                                            <p:fltVal val="0"/>
                                          </p:val>
                                        </p:tav>
                                        <p:tav tm="100000">
                                          <p:val>
                                            <p:strVal val="#ppt_h"/>
                                          </p:val>
                                        </p:tav>
                                      </p:tavLst>
                                    </p:anim>
                                    <p:anim calcmode="lin" valueType="num">
                                      <p:cBhvr>
                                        <p:cTn id="24" dur="1750" fill="hold"/>
                                        <p:tgtEl>
                                          <p:spTgt spid="9"/>
                                        </p:tgtEl>
                                        <p:attrNameLst>
                                          <p:attrName>style.rotation</p:attrName>
                                        </p:attrNameLst>
                                      </p:cBhvr>
                                      <p:tavLst>
                                        <p:tav tm="0">
                                          <p:val>
                                            <p:fltVal val="90"/>
                                          </p:val>
                                        </p:tav>
                                        <p:tav tm="100000">
                                          <p:val>
                                            <p:fltVal val="0"/>
                                          </p:val>
                                        </p:tav>
                                      </p:tavLst>
                                    </p:anim>
                                    <p:animEffect transition="in" filter="fade">
                                      <p:cBhvr>
                                        <p:cTn id="25"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23528" y="5829361"/>
            <a:ext cx="5688632" cy="263935"/>
          </a:xfrm>
        </p:spPr>
        <p:txBody>
          <a:bodyPr>
            <a:noAutofit/>
          </a:bodyPr>
          <a:lstStyle/>
          <a:p>
            <a:pPr algn="ctr"/>
            <a:r>
              <a:rPr lang="fr-BE" sz="3600" dirty="0">
                <a:latin typeface="Vladimir Script" pitchFamily="66" charset="0"/>
              </a:rPr>
              <a:t>New Racing</a:t>
            </a:r>
          </a:p>
        </p:txBody>
      </p:sp>
      <p:sp>
        <p:nvSpPr>
          <p:cNvPr id="5" name="Espace réservé du texte 2"/>
          <p:cNvSpPr txBox="1">
            <a:spLocks/>
          </p:cNvSpPr>
          <p:nvPr/>
        </p:nvSpPr>
        <p:spPr>
          <a:xfrm>
            <a:off x="6516216" y="3573016"/>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Julien Ernoux</a:t>
            </a:r>
          </a:p>
        </p:txBody>
      </p:sp>
      <p:pic>
        <p:nvPicPr>
          <p:cNvPr id="9" name="Espace réservé du contenu 8" descr="Une image contenant extérieur, arbre, route, voiture&#10;&#10;Description générée automatiquement">
            <a:extLst>
              <a:ext uri="{FF2B5EF4-FFF2-40B4-BE49-F238E27FC236}">
                <a16:creationId xmlns:a16="http://schemas.microsoft.com/office/drawing/2014/main" id="{7951206E-D471-4BEB-B8F2-0A202B882697}"/>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p:spPr>
      </p:pic>
    </p:spTree>
    <p:extLst>
      <p:ext uri="{BB962C8B-B14F-4D97-AF65-F5344CB8AC3E}">
        <p14:creationId xmlns:p14="http://schemas.microsoft.com/office/powerpoint/2010/main" val="96563908"/>
      </p:ext>
    </p:extLst>
  </p:cSld>
  <p:clrMapOvr>
    <a:masterClrMapping/>
  </p:clrMapOvr>
  <mc:AlternateContent xmlns:mc="http://schemas.openxmlformats.org/markup-compatibility/2006" xmlns:p14="http://schemas.microsoft.com/office/powerpoint/2010/main">
    <mc:Choice Requires="p14">
      <p:transition spd="slow" p14:dur="1200" advClick="0" advTm="400">
        <p14:flip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PH </a:t>
            </a:r>
            <a:r>
              <a:rPr lang="fr-BE" dirty="0" err="1"/>
              <a:t>Classic</a:t>
            </a:r>
            <a:endParaRPr lang="fr-BE" dirty="0"/>
          </a:p>
        </p:txBody>
      </p:sp>
      <p:sp>
        <p:nvSpPr>
          <p:cNvPr id="3" name="Espace réservé du texte 2"/>
          <p:cNvSpPr>
            <a:spLocks noGrp="1"/>
          </p:cNvSpPr>
          <p:nvPr>
            <p:ph type="body" idx="2"/>
          </p:nvPr>
        </p:nvSpPr>
        <p:spPr>
          <a:xfrm>
            <a:off x="395536" y="5829361"/>
            <a:ext cx="5472608" cy="346368"/>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3226648"/>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Sébastien Sauvage</a:t>
            </a: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95535" y="1556792"/>
            <a:ext cx="5522417" cy="3672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563908"/>
      </p:ext>
    </p:extLst>
  </p:cSld>
  <p:clrMapOvr>
    <a:masterClrMapping/>
  </p:clrMapOvr>
  <mc:AlternateContent xmlns:mc="http://schemas.openxmlformats.org/markup-compatibility/2006" xmlns:p14="http://schemas.microsoft.com/office/powerpoint/2010/main">
    <mc:Choice Requires="p14">
      <p:transition spd="slow" p14:dur="1200" advClick="0" advTm="400">
        <p:dissolve/>
      </p:transition>
    </mc:Choice>
    <mc:Fallback xmlns="">
      <p:transition spd="slow" advClick="0" advTm="4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175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PH </a:t>
            </a:r>
            <a:r>
              <a:rPr lang="fr-BE" dirty="0" err="1"/>
              <a:t>Classic</a:t>
            </a:r>
            <a:r>
              <a:rPr lang="fr-BE" dirty="0"/>
              <a:t> – Classe 18</a:t>
            </a:r>
          </a:p>
        </p:txBody>
      </p:sp>
      <p:sp>
        <p:nvSpPr>
          <p:cNvPr id="3" name="Espace réservé du texte 2"/>
          <p:cNvSpPr>
            <a:spLocks noGrp="1"/>
          </p:cNvSpPr>
          <p:nvPr>
            <p:ph type="body" idx="2"/>
          </p:nvPr>
        </p:nvSpPr>
        <p:spPr>
          <a:xfrm>
            <a:off x="251520" y="5656176"/>
            <a:ext cx="5760640" cy="437119"/>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516216" y="3573016"/>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Emile </a:t>
            </a:r>
            <a:r>
              <a:rPr lang="fr-BE" sz="4800" dirty="0" err="1">
                <a:latin typeface="Vladimir Script" pitchFamily="66" charset="0"/>
              </a:rPr>
              <a:t>Tollet</a:t>
            </a:r>
            <a:endParaRPr lang="fr-BE" sz="4800" dirty="0">
              <a:latin typeface="Vladimir Script" pitchFamily="66" charset="0"/>
            </a:endParaRPr>
          </a:p>
        </p:txBody>
      </p:sp>
      <p:pic>
        <p:nvPicPr>
          <p:cNvPr id="12" name="Espace réservé du contenu 1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14890" y="1556792"/>
            <a:ext cx="5738982" cy="3816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563908"/>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23528" y="5589239"/>
            <a:ext cx="5544616" cy="413305"/>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444208" y="1988840"/>
            <a:ext cx="261541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a:t>
            </a:r>
            <a:br>
              <a:rPr lang="fr-BE" sz="4800" dirty="0">
                <a:latin typeface="Vladimir Script" pitchFamily="66" charset="0"/>
              </a:rPr>
            </a:br>
            <a:r>
              <a:rPr lang="fr-BE" sz="4000" dirty="0">
                <a:latin typeface="Vladimir Script" pitchFamily="66" charset="0"/>
              </a:rPr>
              <a:t>2 </a:t>
            </a:r>
            <a:r>
              <a:rPr lang="fr-BE" sz="4000" baseline="30000" dirty="0" err="1">
                <a:latin typeface="Vladimir Script" pitchFamily="66" charset="0"/>
              </a:rPr>
              <a:t>ème</a:t>
            </a:r>
            <a:r>
              <a:rPr lang="fr-BE" sz="4000" dirty="0">
                <a:latin typeface="Vladimir Script" pitchFamily="66" charset="0"/>
              </a:rPr>
              <a:t> de Cl 19</a:t>
            </a:r>
          </a:p>
          <a:p>
            <a:pPr algn="ctr"/>
            <a:r>
              <a:rPr lang="fr-BE" sz="4800" dirty="0">
                <a:latin typeface="Vladimir Script" pitchFamily="66" charset="0"/>
              </a:rPr>
              <a:t>Bernard Leonard</a:t>
            </a:r>
          </a:p>
        </p:txBody>
      </p:sp>
      <p:pic>
        <p:nvPicPr>
          <p:cNvPr id="8" name="Espace réservé du contenu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14376"/>
      </p:ext>
    </p:extLst>
  </p:cSld>
  <p:clrMapOvr>
    <a:masterClrMapping/>
  </p:clrMapOvr>
  <mc:AlternateContent xmlns:mc="http://schemas.openxmlformats.org/markup-compatibility/2006" xmlns:p14="http://schemas.microsoft.com/office/powerpoint/2010/main">
    <mc:Choice Requires="p14">
      <p:transition spd="slow" p14:dur="2000" advClick="0" advTm="400">
        <p14:wheelReverse spokes="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750"/>
                                        <p:tgtEl>
                                          <p:spTgt spid="8"/>
                                        </p:tgtEl>
                                      </p:cBhvr>
                                    </p:animEffect>
                                    <p:anim calcmode="lin" valueType="num">
                                      <p:cBhvr>
                                        <p:cTn id="13" dur="1750" fill="hold"/>
                                        <p:tgtEl>
                                          <p:spTgt spid="8"/>
                                        </p:tgtEl>
                                        <p:attrNameLst>
                                          <p:attrName>ppt_x</p:attrName>
                                        </p:attrNameLst>
                                      </p:cBhvr>
                                      <p:tavLst>
                                        <p:tav tm="0">
                                          <p:val>
                                            <p:strVal val="#ppt_x"/>
                                          </p:val>
                                        </p:tav>
                                        <p:tav tm="100000">
                                          <p:val>
                                            <p:strVal val="#ppt_x"/>
                                          </p:val>
                                        </p:tav>
                                      </p:tavLst>
                                    </p:anim>
                                    <p:anim calcmode="lin" valueType="num">
                                      <p:cBhvr>
                                        <p:cTn id="14" dur="1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750"/>
                                        <p:tgtEl>
                                          <p:spTgt spid="3">
                                            <p:txEl>
                                              <p:pRg st="0" end="0"/>
                                            </p:txEl>
                                          </p:spTgt>
                                        </p:tgtEl>
                                      </p:cBhvr>
                                    </p:animEffect>
                                    <p:anim calcmode="lin" valueType="num">
                                      <p:cBhvr>
                                        <p:cTn id="18"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6372200" y="3356992"/>
            <a:ext cx="2376264" cy="1930544"/>
          </a:xfrm>
        </p:spPr>
        <p:txBody>
          <a:bodyPr>
            <a:noAutofit/>
          </a:body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Axel </a:t>
            </a:r>
            <a:r>
              <a:rPr lang="fr-BE" sz="4800" dirty="0" err="1">
                <a:latin typeface="Vladimir Script" pitchFamily="66" charset="0"/>
              </a:rPr>
              <a:t>Desset</a:t>
            </a:r>
            <a:endParaRPr lang="fr-BE" sz="4800" dirty="0">
              <a:latin typeface="Vladimir Script" pitchFamily="66" charset="0"/>
            </a:endParaRPr>
          </a:p>
        </p:txBody>
      </p:sp>
      <p:sp>
        <p:nvSpPr>
          <p:cNvPr id="8" name="Espace réservé du contenu 7"/>
          <p:cNvSpPr>
            <a:spLocks noGrp="1"/>
          </p:cNvSpPr>
          <p:nvPr>
            <p:ph sz="quarter" idx="1"/>
          </p:nvPr>
        </p:nvSpPr>
        <p:spPr/>
        <p:txBody>
          <a:bodyPr/>
          <a:lstStyle/>
          <a:p>
            <a:endParaRPr lang="fr-BE"/>
          </a:p>
        </p:txBody>
      </p:sp>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772816"/>
            <a:ext cx="6551712" cy="2919596"/>
          </a:xfrm>
          <a:prstGeom prst="rect">
            <a:avLst/>
          </a:prstGeom>
        </p:spPr>
      </p:pic>
    </p:spTree>
    <p:extLst>
      <p:ext uri="{BB962C8B-B14F-4D97-AF65-F5344CB8AC3E}">
        <p14:creationId xmlns:p14="http://schemas.microsoft.com/office/powerpoint/2010/main" val="3118104291"/>
      </p:ext>
    </p:extLst>
  </p:cSld>
  <p:clrMapOvr>
    <a:masterClrMapping/>
  </p:clrMapOvr>
  <mc:AlternateContent xmlns:mc="http://schemas.openxmlformats.org/markup-compatibility/2006" xmlns:p14="http://schemas.microsoft.com/office/powerpoint/2010/main">
    <mc:Choice Requires="p14">
      <p:transition spd="slow" p14:dur="4400" advClick="0" advTm="2000">
        <p14:honeycomb/>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516216" y="1988840"/>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de Cl 18</a:t>
            </a:r>
          </a:p>
          <a:p>
            <a:pPr algn="ctr"/>
            <a:r>
              <a:rPr lang="fr-BE" sz="4800" dirty="0">
                <a:latin typeface="Vladimir Script" pitchFamily="66" charset="0"/>
              </a:rPr>
              <a:t>Laurent Renard</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7445088"/>
      </p:ext>
    </p:extLst>
  </p:cSld>
  <p:clrMapOvr>
    <a:masterClrMapping/>
  </p:clrMapOvr>
  <mc:AlternateContent xmlns:mc="http://schemas.openxmlformats.org/markup-compatibility/2006" xmlns:p14="http://schemas.microsoft.com/office/powerpoint/2010/main">
    <mc:Choice Requires="p14">
      <p:transition spd="slow" p14:dur="1600" advClick="0" advTm="400">
        <p14:gallery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90"/>
                                          </p:val>
                                        </p:tav>
                                        <p:tav tm="100000">
                                          <p:val>
                                            <p:fltVal val="0"/>
                                          </p:val>
                                        </p:tav>
                                      </p:tavLst>
                                    </p:anim>
                                    <p:animEffect transition="in" filter="fade">
                                      <p:cBhvr>
                                        <p:cTn id="10" dur="175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 calcmode="lin" valueType="num">
                                      <p:cBhvr>
                                        <p:cTn id="15" dur="1750" fill="hold"/>
                                        <p:tgtEl>
                                          <p:spTgt spid="6"/>
                                        </p:tgtEl>
                                        <p:attrNameLst>
                                          <p:attrName>style.rotation</p:attrName>
                                        </p:attrNameLst>
                                      </p:cBhvr>
                                      <p:tavLst>
                                        <p:tav tm="0">
                                          <p:val>
                                            <p:fltVal val="90"/>
                                          </p:val>
                                        </p:tav>
                                        <p:tav tm="100000">
                                          <p:val>
                                            <p:fltVal val="0"/>
                                          </p:val>
                                        </p:tav>
                                      </p:tavLst>
                                    </p:anim>
                                    <p:animEffect transition="in" filter="fade">
                                      <p:cBhvr>
                                        <p:cTn id="16" dur="175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75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75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PH </a:t>
            </a:r>
            <a:r>
              <a:rPr lang="fr-BE" dirty="0" err="1"/>
              <a:t>Classic</a:t>
            </a:r>
            <a:endParaRPr lang="fr-BE" dirty="0"/>
          </a:p>
        </p:txBody>
      </p:sp>
      <p:sp>
        <p:nvSpPr>
          <p:cNvPr id="3" name="Espace réservé du texte 2"/>
          <p:cNvSpPr>
            <a:spLocks noGrp="1"/>
          </p:cNvSpPr>
          <p:nvPr>
            <p:ph type="body" idx="2"/>
          </p:nvPr>
        </p:nvSpPr>
        <p:spPr>
          <a:xfrm>
            <a:off x="323528" y="5656176"/>
            <a:ext cx="5688632" cy="509127"/>
          </a:xfrm>
        </p:spPr>
        <p:txBody>
          <a:bodyPr>
            <a:noAutofit/>
          </a:bodyPr>
          <a:lstStyle/>
          <a:p>
            <a:pPr algn="ctr"/>
            <a:r>
              <a:rPr lang="fr-BE" sz="3600" dirty="0">
                <a:latin typeface="Vladimir Script" pitchFamily="66" charset="0"/>
              </a:rPr>
              <a:t>Namur Racing Club</a:t>
            </a:r>
          </a:p>
        </p:txBody>
      </p:sp>
      <p:sp>
        <p:nvSpPr>
          <p:cNvPr id="5" name="Espace réservé du texte 2"/>
          <p:cNvSpPr txBox="1">
            <a:spLocks/>
          </p:cNvSpPr>
          <p:nvPr/>
        </p:nvSpPr>
        <p:spPr>
          <a:xfrm>
            <a:off x="6516216" y="1988840"/>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 </a:t>
            </a:r>
            <a:br>
              <a:rPr lang="fr-BE" sz="4800" dirty="0">
                <a:latin typeface="Vladimir Script" pitchFamily="66" charset="0"/>
              </a:rPr>
            </a:b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de Cl 19</a:t>
            </a:r>
          </a:p>
          <a:p>
            <a:pPr algn="ctr"/>
            <a:r>
              <a:rPr lang="fr-BE" sz="4400" dirty="0">
                <a:latin typeface="Vladimir Script" pitchFamily="66" charset="0"/>
              </a:rPr>
              <a:t>Christophe </a:t>
            </a:r>
            <a:r>
              <a:rPr lang="fr-BE" sz="4800" dirty="0">
                <a:latin typeface="Vladimir Script" pitchFamily="66" charset="0"/>
              </a:rPr>
              <a:t>Leclercq</a:t>
            </a: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1877"/>
            <a:ext cx="5638800" cy="37732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7445088"/>
      </p:ext>
    </p:extLst>
  </p:cSld>
  <p:clrMapOvr>
    <a:masterClrMapping/>
  </p:clrMapOvr>
  <mc:AlternateContent xmlns:mc="http://schemas.openxmlformats.org/markup-compatibility/2006" xmlns:p14="http://schemas.microsoft.com/office/powerpoint/2010/main">
    <mc:Choice Requires="p14">
      <p:transition spd="slow" p14:dur="3900" advClick="0" advTm="400">
        <p14:glitter dir="u"/>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75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175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1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13</a:t>
            </a:r>
          </a:p>
        </p:txBody>
      </p:sp>
      <p:sp>
        <p:nvSpPr>
          <p:cNvPr id="3" name="Espace réservé du texte 2"/>
          <p:cNvSpPr>
            <a:spLocks noGrp="1"/>
          </p:cNvSpPr>
          <p:nvPr>
            <p:ph type="body" idx="2"/>
          </p:nvPr>
        </p:nvSpPr>
        <p:spPr>
          <a:xfrm>
            <a:off x="395536" y="5829361"/>
            <a:ext cx="5544616" cy="346368"/>
          </a:xfrm>
        </p:spPr>
        <p:txBody>
          <a:bodyPr>
            <a:noAutofit/>
          </a:bodyPr>
          <a:lstStyle/>
          <a:p>
            <a:pPr algn="ctr"/>
            <a:r>
              <a:rPr lang="fr-BE" sz="3600" dirty="0" err="1">
                <a:latin typeface="Vladimir Script" pitchFamily="66" charset="0"/>
              </a:rPr>
              <a:t>Estinnes</a:t>
            </a:r>
            <a:r>
              <a:rPr lang="fr-BE" sz="3600" dirty="0">
                <a:latin typeface="Vladimir Script" pitchFamily="66" charset="0"/>
              </a:rPr>
              <a:t> Auto Club</a:t>
            </a:r>
          </a:p>
        </p:txBody>
      </p:sp>
      <p:sp>
        <p:nvSpPr>
          <p:cNvPr id="5" name="Espace réservé du texte 2"/>
          <p:cNvSpPr txBox="1">
            <a:spLocks/>
          </p:cNvSpPr>
          <p:nvPr/>
        </p:nvSpPr>
        <p:spPr>
          <a:xfrm>
            <a:off x="6516216" y="3429000"/>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Eric </a:t>
            </a:r>
            <a:r>
              <a:rPr lang="fr-BE" sz="4800" dirty="0" err="1">
                <a:latin typeface="Vladimir Script" pitchFamily="66" charset="0"/>
              </a:rPr>
              <a:t>Domisse</a:t>
            </a:r>
            <a:endParaRPr lang="fr-BE" sz="4800" dirty="0">
              <a:latin typeface="Vladimir Script" pitchFamily="66" charset="0"/>
            </a:endParaRPr>
          </a:p>
        </p:txBody>
      </p:sp>
      <p:pic>
        <p:nvPicPr>
          <p:cNvPr id="9" name="Espace réservé du contenu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95537" y="1623964"/>
            <a:ext cx="5529690" cy="3677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4576927"/>
      </p:ext>
    </p:extLst>
  </p:cSld>
  <p:clrMapOvr>
    <a:masterClrMapping/>
  </p:clrMapOvr>
  <mc:AlternateContent xmlns:mc="http://schemas.openxmlformats.org/markup-compatibility/2006" xmlns:p14="http://schemas.microsoft.com/office/powerpoint/2010/main">
    <mc:Choice Requires="p14">
      <p:transition spd="slow" p14:dur="2000" advClick="0" advTm="400">
        <p:cover/>
      </p:transition>
    </mc:Choice>
    <mc:Fallback xmlns="">
      <p:transition spd="slow" advClick="0" advTm="4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13</a:t>
            </a:r>
          </a:p>
        </p:txBody>
      </p:sp>
      <p:sp>
        <p:nvSpPr>
          <p:cNvPr id="3" name="Espace réservé du texte 2"/>
          <p:cNvSpPr>
            <a:spLocks noGrp="1"/>
          </p:cNvSpPr>
          <p:nvPr>
            <p:ph type="body" idx="2"/>
          </p:nvPr>
        </p:nvSpPr>
        <p:spPr>
          <a:xfrm>
            <a:off x="323528" y="5656176"/>
            <a:ext cx="5688632" cy="581135"/>
          </a:xfrm>
        </p:spPr>
        <p:txBody>
          <a:bodyPr>
            <a:noAutofit/>
          </a:bodyPr>
          <a:lstStyle/>
          <a:p>
            <a:pPr algn="ctr"/>
            <a:r>
              <a:rPr lang="fr-BE" sz="3600" dirty="0">
                <a:latin typeface="Vladimir Script" pitchFamily="66" charset="0"/>
              </a:rPr>
              <a:t>Ecurie Les Volants</a:t>
            </a:r>
          </a:p>
        </p:txBody>
      </p:sp>
      <p:sp>
        <p:nvSpPr>
          <p:cNvPr id="5" name="Espace réservé du texte 2"/>
          <p:cNvSpPr txBox="1">
            <a:spLocks/>
          </p:cNvSpPr>
          <p:nvPr/>
        </p:nvSpPr>
        <p:spPr>
          <a:xfrm>
            <a:off x="6516216" y="3429000"/>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Patrick Thiry</a:t>
            </a: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173" y="1518032"/>
            <a:ext cx="5688987" cy="3783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4576927"/>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14</a:t>
            </a:r>
          </a:p>
        </p:txBody>
      </p:sp>
      <p:sp>
        <p:nvSpPr>
          <p:cNvPr id="3" name="Espace réservé du texte 2"/>
          <p:cNvSpPr>
            <a:spLocks noGrp="1"/>
          </p:cNvSpPr>
          <p:nvPr>
            <p:ph type="body" idx="2"/>
          </p:nvPr>
        </p:nvSpPr>
        <p:spPr>
          <a:xfrm>
            <a:off x="395536" y="5656176"/>
            <a:ext cx="5544616" cy="437119"/>
          </a:xfrm>
        </p:spPr>
        <p:txBody>
          <a:bodyPr>
            <a:noAutofit/>
          </a:bodyPr>
          <a:lstStyle/>
          <a:p>
            <a:pPr algn="ctr"/>
            <a:r>
              <a:rPr lang="fr-BE" sz="3600" dirty="0">
                <a:latin typeface="Vladimir Script" pitchFamily="66" charset="0"/>
              </a:rPr>
              <a:t>Ecurie Les Volants</a:t>
            </a:r>
          </a:p>
        </p:txBody>
      </p:sp>
      <p:sp>
        <p:nvSpPr>
          <p:cNvPr id="5" name="Espace réservé du texte 2"/>
          <p:cNvSpPr txBox="1">
            <a:spLocks/>
          </p:cNvSpPr>
          <p:nvPr/>
        </p:nvSpPr>
        <p:spPr>
          <a:xfrm>
            <a:off x="6372200" y="3501008"/>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Christophe Lux</a:t>
            </a: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4576927"/>
      </p:ext>
    </p:extLst>
  </p:cSld>
  <p:clrMapOvr>
    <a:masterClrMapping/>
  </p:clrMapOvr>
  <mc:AlternateContent xmlns:mc="http://schemas.openxmlformats.org/markup-compatibility/2006" xmlns:p14="http://schemas.microsoft.com/office/powerpoint/2010/main">
    <mc:Choice Requires="p14">
      <p:transition spd="slow" p14:dur="1200" advClick="0" advTm="400">
        <p14:prism/>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4 – Classe 14</a:t>
            </a:r>
          </a:p>
        </p:txBody>
      </p:sp>
      <p:sp>
        <p:nvSpPr>
          <p:cNvPr id="3" name="Espace réservé du texte 2"/>
          <p:cNvSpPr>
            <a:spLocks noGrp="1"/>
          </p:cNvSpPr>
          <p:nvPr>
            <p:ph type="body" idx="2"/>
          </p:nvPr>
        </p:nvSpPr>
        <p:spPr>
          <a:xfrm>
            <a:off x="323528" y="5666297"/>
            <a:ext cx="5688632" cy="336248"/>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372200" y="3429000"/>
            <a:ext cx="2376264"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endParaRPr lang="fr-BE" sz="4800" dirty="0">
              <a:latin typeface="Vladimir Script" pitchFamily="66" charset="0"/>
            </a:endParaRPr>
          </a:p>
          <a:p>
            <a:pPr algn="ctr"/>
            <a:r>
              <a:rPr lang="fr-BE" sz="4800" dirty="0">
                <a:latin typeface="Vladimir Script" pitchFamily="66" charset="0"/>
              </a:rPr>
              <a:t>Marvin </a:t>
            </a:r>
            <a:r>
              <a:rPr lang="fr-BE" sz="4800" dirty="0" err="1">
                <a:latin typeface="Vladimir Script" pitchFamily="66" charset="0"/>
              </a:rPr>
              <a:t>Henrard</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33593" r="-1470" b="30130"/>
          <a:stretch/>
        </p:blipFill>
        <p:spPr>
          <a:xfrm>
            <a:off x="611560" y="1429038"/>
            <a:ext cx="5080128" cy="3930506"/>
          </a:xfrm>
        </p:spPr>
      </p:pic>
    </p:spTree>
    <p:extLst>
      <p:ext uri="{BB962C8B-B14F-4D97-AF65-F5344CB8AC3E}">
        <p14:creationId xmlns:p14="http://schemas.microsoft.com/office/powerpoint/2010/main" val="2040691015"/>
      </p:ext>
    </p:extLst>
  </p:cSld>
  <p:clrMapOvr>
    <a:masterClrMapping/>
  </p:clrMapOvr>
  <mc:AlternateContent xmlns:mc="http://schemas.openxmlformats.org/markup-compatibility/2006" xmlns:p14="http://schemas.microsoft.com/office/powerpoint/2010/main">
    <mc:Choice Requires="p14">
      <p:transition spd="slow" p14:dur="1400" advClick="0" advTm="400">
        <p14:ripp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Division 4</a:t>
            </a:r>
          </a:p>
        </p:txBody>
      </p:sp>
      <p:sp>
        <p:nvSpPr>
          <p:cNvPr id="3" name="Espace réservé du texte 2"/>
          <p:cNvSpPr>
            <a:spLocks noGrp="1"/>
          </p:cNvSpPr>
          <p:nvPr>
            <p:ph type="body" idx="2"/>
          </p:nvPr>
        </p:nvSpPr>
        <p:spPr>
          <a:xfrm>
            <a:off x="395536" y="5833877"/>
            <a:ext cx="5544616" cy="346368"/>
          </a:xfrm>
        </p:spPr>
        <p:txBody>
          <a:bodyPr>
            <a:noAutofit/>
          </a:bodyPr>
          <a:lstStyle/>
          <a:p>
            <a:pPr algn="ctr"/>
            <a:r>
              <a:rPr lang="fr-BE" sz="3600" dirty="0">
                <a:latin typeface="Vladimir Script" pitchFamily="66" charset="0"/>
              </a:rPr>
              <a:t>Ecurie Les Volant</a:t>
            </a:r>
          </a:p>
        </p:txBody>
      </p:sp>
      <p:sp>
        <p:nvSpPr>
          <p:cNvPr id="5" name="Espace réservé du texte 2"/>
          <p:cNvSpPr txBox="1">
            <a:spLocks/>
          </p:cNvSpPr>
          <p:nvPr/>
        </p:nvSpPr>
        <p:spPr>
          <a:xfrm>
            <a:off x="6516216" y="3658696"/>
            <a:ext cx="2448272"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br>
              <a:rPr lang="fr-BE" sz="4800" dirty="0">
                <a:latin typeface="Vladimir Script" pitchFamily="66" charset="0"/>
              </a:rPr>
            </a:br>
            <a:r>
              <a:rPr lang="fr-BE" sz="4800" dirty="0">
                <a:latin typeface="Vladimir Script" pitchFamily="66" charset="0"/>
              </a:rPr>
              <a:t>Jérôme </a:t>
            </a:r>
            <a:r>
              <a:rPr lang="fr-BE" sz="4000" dirty="0" err="1">
                <a:latin typeface="Vladimir Script" pitchFamily="66" charset="0"/>
              </a:rPr>
              <a:t>Deneumostier</a:t>
            </a:r>
            <a:endParaRPr lang="fr-BE" sz="4000" dirty="0">
              <a:latin typeface="Vladimir Script" pitchFamily="66" charset="0"/>
            </a:endParaRPr>
          </a:p>
        </p:txBody>
      </p:sp>
      <p:pic>
        <p:nvPicPr>
          <p:cNvPr id="8" name="Espace réservé du contenu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3704"/>
            <a:ext cx="5638800" cy="3769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5110119"/>
      </p:ext>
    </p:extLst>
  </p:cSld>
  <p:clrMapOvr>
    <a:masterClrMapping/>
  </p:clrMapOvr>
  <mc:AlternateContent xmlns:mc="http://schemas.openxmlformats.org/markup-compatibility/2006" xmlns:p14="http://schemas.microsoft.com/office/powerpoint/2010/main">
    <mc:Choice Requires="p14">
      <p:transition spd="slow" p14:dur="2500" advClick="0" advTm="400">
        <p:zoom/>
      </p:transition>
    </mc:Choice>
    <mc:Fallback xmlns="">
      <p:transition spd="slow" advClick="0" advTm="400">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Division 4</a:t>
            </a:r>
          </a:p>
        </p:txBody>
      </p:sp>
      <p:sp>
        <p:nvSpPr>
          <p:cNvPr id="3" name="Espace réservé du texte 2"/>
          <p:cNvSpPr>
            <a:spLocks noGrp="1"/>
          </p:cNvSpPr>
          <p:nvPr>
            <p:ph type="body" idx="2"/>
          </p:nvPr>
        </p:nvSpPr>
        <p:spPr>
          <a:xfrm>
            <a:off x="323528" y="5829361"/>
            <a:ext cx="5616624" cy="346368"/>
          </a:xfrm>
        </p:spPr>
        <p:txBody>
          <a:bodyPr>
            <a:noAutofit/>
          </a:bodyPr>
          <a:lstStyle/>
          <a:p>
            <a:pPr algn="ctr"/>
            <a:r>
              <a:rPr lang="fr-BE" sz="3600" dirty="0">
                <a:latin typeface="Vladimir Script" pitchFamily="66" charset="0"/>
              </a:rPr>
              <a:t>Ecurie NEW Racing</a:t>
            </a:r>
          </a:p>
        </p:txBody>
      </p:sp>
      <p:sp>
        <p:nvSpPr>
          <p:cNvPr id="5" name="Espace réservé du texte 2"/>
          <p:cNvSpPr txBox="1">
            <a:spLocks/>
          </p:cNvSpPr>
          <p:nvPr/>
        </p:nvSpPr>
        <p:spPr>
          <a:xfrm>
            <a:off x="6516216" y="3645024"/>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r>
              <a:rPr lang="fr-BE" sz="4800" dirty="0" err="1">
                <a:latin typeface="Vladimir Script" pitchFamily="66" charset="0"/>
              </a:rPr>
              <a:t>Serkan</a:t>
            </a:r>
            <a:r>
              <a:rPr lang="fr-BE" sz="4800" dirty="0">
                <a:latin typeface="Vladimir Script" pitchFamily="66" charset="0"/>
              </a:rPr>
              <a:t> </a:t>
            </a:r>
            <a:r>
              <a:rPr lang="fr-BE" sz="4800" dirty="0" err="1">
                <a:latin typeface="Vladimir Script" pitchFamily="66" charset="0"/>
              </a:rPr>
              <a:t>Kurum</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483972"/>
            <a:ext cx="5638800" cy="3909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10747"/>
      </p:ext>
    </p:extLst>
  </p:cSld>
  <p:clrMapOvr>
    <a:masterClrMapping/>
  </p:clrMapOvr>
  <mc:AlternateContent xmlns:mc="http://schemas.openxmlformats.org/markup-compatibility/2006" xmlns:p14="http://schemas.microsoft.com/office/powerpoint/2010/main">
    <mc:Choice Requires="p14">
      <p:transition spd="slow" p14:dur="2000" advClick="0" advTm="400">
        <p14:switch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20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Co-pilote Division 4</a:t>
            </a:r>
          </a:p>
        </p:txBody>
      </p:sp>
      <p:sp>
        <p:nvSpPr>
          <p:cNvPr id="3" name="Espace réservé du texte 2"/>
          <p:cNvSpPr>
            <a:spLocks noGrp="1"/>
          </p:cNvSpPr>
          <p:nvPr>
            <p:ph type="body" idx="2"/>
          </p:nvPr>
        </p:nvSpPr>
        <p:spPr>
          <a:xfrm>
            <a:off x="251520" y="5517231"/>
            <a:ext cx="5688632" cy="485313"/>
          </a:xfrm>
        </p:spPr>
        <p:txBody>
          <a:bodyPr>
            <a:noAutofit/>
          </a:bodyPr>
          <a:lstStyle/>
          <a:p>
            <a:pPr algn="ctr"/>
            <a:r>
              <a:rPr lang="fr-BE" sz="3600" dirty="0">
                <a:latin typeface="Vladimir Script" pitchFamily="66" charset="0"/>
              </a:rPr>
              <a:t>Hainaut Motor Club </a:t>
            </a:r>
          </a:p>
        </p:txBody>
      </p:sp>
      <p:sp>
        <p:nvSpPr>
          <p:cNvPr id="5" name="Espace réservé du texte 2"/>
          <p:cNvSpPr txBox="1">
            <a:spLocks/>
          </p:cNvSpPr>
          <p:nvPr/>
        </p:nvSpPr>
        <p:spPr>
          <a:xfrm>
            <a:off x="6516216" y="3082632"/>
            <a:ext cx="2232248"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ère</a:t>
            </a:r>
            <a:r>
              <a:rPr lang="fr-BE" sz="4800" dirty="0">
                <a:latin typeface="Vladimir Script" pitchFamily="66" charset="0"/>
              </a:rPr>
              <a:t> et</a:t>
            </a:r>
            <a:br>
              <a:rPr lang="fr-BE" sz="4800" dirty="0">
                <a:latin typeface="Vladimir Script" pitchFamily="66" charset="0"/>
              </a:rPr>
            </a:br>
            <a:r>
              <a:rPr lang="fr-BE" sz="4800" dirty="0">
                <a:latin typeface="Vladimir Script" pitchFamily="66" charset="0"/>
              </a:rPr>
              <a:t>1 </a:t>
            </a:r>
            <a:r>
              <a:rPr lang="fr-BE" sz="4800" baseline="30000" dirty="0" err="1">
                <a:latin typeface="Vladimir Script" pitchFamily="66" charset="0"/>
              </a:rPr>
              <a:t>ère</a:t>
            </a:r>
            <a:r>
              <a:rPr lang="fr-BE" sz="4800" dirty="0" err="1">
                <a:latin typeface="Vladimir Script" pitchFamily="66" charset="0"/>
              </a:rPr>
              <a:t>Dame</a:t>
            </a:r>
            <a:r>
              <a:rPr lang="fr-BE" sz="4800" dirty="0">
                <a:latin typeface="Vladimir Script" pitchFamily="66" charset="0"/>
              </a:rPr>
              <a:t> Céline </a:t>
            </a:r>
            <a:r>
              <a:rPr lang="fr-BE" sz="4800" dirty="0" err="1">
                <a:latin typeface="Vladimir Script" pitchFamily="66" charset="0"/>
              </a:rPr>
              <a:t>Focant</a:t>
            </a:r>
            <a:endParaRPr lang="fr-BE" sz="4000" dirty="0">
              <a:latin typeface="Vladimir Script" pitchFamily="66" charset="0"/>
            </a:endParaRPr>
          </a:p>
        </p:txBody>
      </p:sp>
      <p:pic>
        <p:nvPicPr>
          <p:cNvPr id="9" name="Espace réservé du contenu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1520" y="1565917"/>
            <a:ext cx="5688632" cy="3782940"/>
          </a:xfr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932" y="1268760"/>
            <a:ext cx="1944216" cy="1944216"/>
          </a:xfrm>
          <a:prstGeom prst="rect">
            <a:avLst/>
          </a:prstGeom>
        </p:spPr>
      </p:pic>
    </p:spTree>
    <p:extLst>
      <p:ext uri="{BB962C8B-B14F-4D97-AF65-F5344CB8AC3E}">
        <p14:creationId xmlns:p14="http://schemas.microsoft.com/office/powerpoint/2010/main" val="2449910747"/>
      </p:ext>
    </p:extLst>
  </p:cSld>
  <p:clrMapOvr>
    <a:masterClrMapping/>
  </p:clrMapOvr>
  <mc:AlternateContent xmlns:mc="http://schemas.openxmlformats.org/markup-compatibility/2006" xmlns:p14="http://schemas.microsoft.com/office/powerpoint/2010/main">
    <mc:Choice Requires="p14">
      <p:transition spd="slow" p14:dur="4000" advClick="0" advTm="400">
        <p14:vortex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Division 4</a:t>
            </a:r>
          </a:p>
        </p:txBody>
      </p:sp>
      <p:sp>
        <p:nvSpPr>
          <p:cNvPr id="3" name="Espace réservé du texte 2"/>
          <p:cNvSpPr>
            <a:spLocks noGrp="1"/>
          </p:cNvSpPr>
          <p:nvPr>
            <p:ph type="body" idx="2"/>
          </p:nvPr>
        </p:nvSpPr>
        <p:spPr>
          <a:xfrm>
            <a:off x="251520" y="5632791"/>
            <a:ext cx="5760640" cy="346368"/>
          </a:xfrm>
        </p:spPr>
        <p:txBody>
          <a:bodyPr>
            <a:noAutofit/>
          </a:bodyPr>
          <a:lstStyle/>
          <a:p>
            <a:pPr algn="ctr"/>
            <a:r>
              <a:rPr lang="fr-BE" sz="3600" dirty="0">
                <a:latin typeface="Vladimir Script" pitchFamily="66" charset="0"/>
              </a:rPr>
              <a:t>Ecurie Les Volant</a:t>
            </a:r>
          </a:p>
        </p:txBody>
      </p:sp>
      <p:sp>
        <p:nvSpPr>
          <p:cNvPr id="5" name="Espace réservé du texte 2"/>
          <p:cNvSpPr txBox="1">
            <a:spLocks/>
          </p:cNvSpPr>
          <p:nvPr/>
        </p:nvSpPr>
        <p:spPr>
          <a:xfrm>
            <a:off x="6372200" y="2996952"/>
            <a:ext cx="2448272"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4000" dirty="0">
                <a:latin typeface="Vladimir Script" pitchFamily="66" charset="0"/>
              </a:rPr>
              <a:t>1 </a:t>
            </a:r>
            <a:r>
              <a:rPr lang="fr-BE" sz="4000" baseline="30000" dirty="0" err="1">
                <a:latin typeface="Vladimir Script" pitchFamily="66" charset="0"/>
              </a:rPr>
              <a:t>er</a:t>
            </a:r>
            <a:r>
              <a:rPr lang="fr-BE" sz="4000" dirty="0" err="1">
                <a:latin typeface="Vladimir Script" pitchFamily="66" charset="0"/>
              </a:rPr>
              <a:t>de</a:t>
            </a:r>
            <a:r>
              <a:rPr lang="fr-BE" sz="4000" dirty="0">
                <a:latin typeface="Vladimir Script" pitchFamily="66" charset="0"/>
              </a:rPr>
              <a:t> Cl 14 </a:t>
            </a:r>
            <a:r>
              <a:rPr lang="fr-BE" sz="4800" dirty="0">
                <a:latin typeface="Vladimir Script" pitchFamily="66" charset="0"/>
              </a:rPr>
              <a:t>François </a:t>
            </a:r>
            <a:r>
              <a:rPr lang="fr-BE" sz="4800" dirty="0" err="1">
                <a:latin typeface="Vladimir Script" pitchFamily="66" charset="0"/>
              </a:rPr>
              <a:t>Ferette</a:t>
            </a:r>
            <a:endParaRPr lang="fr-BE" sz="40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1520" y="1528192"/>
            <a:ext cx="5781990" cy="3845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10747"/>
      </p:ext>
    </p:extLst>
  </p:cSld>
  <p:clrMapOvr>
    <a:masterClrMapping/>
  </p:clrMapOvr>
  <mc:AlternateContent xmlns:mc="http://schemas.openxmlformats.org/markup-compatibility/2006" xmlns:p14="http://schemas.microsoft.com/office/powerpoint/2010/main">
    <mc:Choice Requires="p14">
      <p:transition spd="slow" p14:dur="2000" advClick="0" advTm="400">
        <p:blinds/>
      </p:transition>
    </mc:Choice>
    <mc:Fallback xmlns="">
      <p:transition spd="slow" advClick="0" advTm="400">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2</a:t>
            </a:r>
          </a:p>
        </p:txBody>
      </p:sp>
      <p:sp>
        <p:nvSpPr>
          <p:cNvPr id="3" name="Espace réservé du texte 2"/>
          <p:cNvSpPr>
            <a:spLocks noGrp="1"/>
          </p:cNvSpPr>
          <p:nvPr>
            <p:ph type="body" idx="2"/>
          </p:nvPr>
        </p:nvSpPr>
        <p:spPr>
          <a:xfrm>
            <a:off x="6372200" y="3203882"/>
            <a:ext cx="2376264" cy="1930544"/>
          </a:xfrm>
        </p:spPr>
        <p:txBody>
          <a:bodyPr>
            <a:noAutofit/>
          </a:body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Rémy Lepère </a:t>
            </a:r>
          </a:p>
        </p:txBody>
      </p:sp>
      <p:pic>
        <p:nvPicPr>
          <p:cNvPr id="4" name="Espace réservé du contenu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r="19498" b="10457"/>
          <a:stretch/>
        </p:blipFill>
        <p:spPr>
          <a:xfrm>
            <a:off x="304800" y="1844824"/>
            <a:ext cx="5744600" cy="3591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8104291"/>
      </p:ext>
    </p:extLst>
  </p:cSld>
  <p:clrMapOvr>
    <a:masterClrMapping/>
  </p:clrMapOvr>
  <mc:AlternateContent xmlns:mc="http://schemas.openxmlformats.org/markup-compatibility/2006" xmlns:p14="http://schemas.microsoft.com/office/powerpoint/2010/main">
    <mc:Choice Requires="p14">
      <p:transition spd="slow" p14:dur="3000" advClick="0" advTm="2000">
        <p14:shred/>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1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Division 4</a:t>
            </a:r>
          </a:p>
        </p:txBody>
      </p:sp>
      <p:sp>
        <p:nvSpPr>
          <p:cNvPr id="3" name="Espace réservé du texte 2"/>
          <p:cNvSpPr>
            <a:spLocks noGrp="1"/>
          </p:cNvSpPr>
          <p:nvPr>
            <p:ph type="body" idx="2"/>
          </p:nvPr>
        </p:nvSpPr>
        <p:spPr>
          <a:xfrm>
            <a:off x="251520" y="5681546"/>
            <a:ext cx="5832648" cy="346368"/>
          </a:xfrm>
        </p:spPr>
        <p:txBody>
          <a:bodyPr>
            <a:noAutofit/>
          </a:bodyPr>
          <a:lstStyle/>
          <a:p>
            <a:pPr algn="ctr"/>
            <a:r>
              <a:rPr lang="fr-BE" sz="3600" dirty="0">
                <a:latin typeface="Vladimir Script" pitchFamily="66" charset="0"/>
              </a:rPr>
              <a:t>Auto Sport </a:t>
            </a:r>
            <a:r>
              <a:rPr lang="fr-BE" sz="3600" dirty="0" err="1">
                <a:latin typeface="Vladimir Script" pitchFamily="66" charset="0"/>
              </a:rPr>
              <a:t>Rally</a:t>
            </a:r>
            <a:r>
              <a:rPr lang="fr-BE" sz="3600" dirty="0">
                <a:latin typeface="Vladimir Script" pitchFamily="66" charset="0"/>
              </a:rPr>
              <a:t> Team </a:t>
            </a:r>
          </a:p>
        </p:txBody>
      </p:sp>
      <p:sp>
        <p:nvSpPr>
          <p:cNvPr id="5" name="Espace réservé du texte 2"/>
          <p:cNvSpPr txBox="1">
            <a:spLocks/>
          </p:cNvSpPr>
          <p:nvPr/>
        </p:nvSpPr>
        <p:spPr>
          <a:xfrm>
            <a:off x="6372200" y="3068960"/>
            <a:ext cx="2448272" cy="2213505"/>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et </a:t>
            </a:r>
            <a:br>
              <a:rPr lang="fr-BE" sz="4800" dirty="0">
                <a:latin typeface="Vladimir Script" pitchFamily="66" charset="0"/>
              </a:rPr>
            </a:br>
            <a:r>
              <a:rPr lang="fr-BE" sz="3600" dirty="0">
                <a:latin typeface="Vladimir Script" pitchFamily="66" charset="0"/>
              </a:rPr>
              <a:t>1 </a:t>
            </a:r>
            <a:r>
              <a:rPr lang="fr-BE" sz="3600" baseline="30000" dirty="0">
                <a:latin typeface="Vladimir Script" pitchFamily="66" charset="0"/>
              </a:rPr>
              <a:t>er</a:t>
            </a:r>
            <a:r>
              <a:rPr lang="fr-BE" sz="3600" dirty="0">
                <a:latin typeface="Vladimir Script" pitchFamily="66" charset="0"/>
              </a:rPr>
              <a:t> de Cl 12 </a:t>
            </a:r>
            <a:r>
              <a:rPr lang="fr-BE" sz="4800" dirty="0">
                <a:latin typeface="Vladimir Script" pitchFamily="66" charset="0"/>
              </a:rPr>
              <a:t>Nicolas Lamy</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51520" y="1518032"/>
            <a:ext cx="5760640" cy="3830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478030"/>
      </p:ext>
    </p:extLst>
  </p:cSld>
  <p:clrMapOvr>
    <a:masterClrMapping/>
  </p:clrMapOvr>
  <mc:AlternateContent xmlns:mc="http://schemas.openxmlformats.org/markup-compatibility/2006" xmlns:p14="http://schemas.microsoft.com/office/powerpoint/2010/main">
    <mc:Choice Requires="p14">
      <p:transition spd="slow" p14:dur="2000" advClick="0" advTm="400">
        <p14:conveyor dir="l"/>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right)">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Classement Général pilote Division 4</a:t>
            </a:r>
          </a:p>
        </p:txBody>
      </p:sp>
      <p:sp>
        <p:nvSpPr>
          <p:cNvPr id="3" name="Espace réservé du texte 2"/>
          <p:cNvSpPr>
            <a:spLocks noGrp="1"/>
          </p:cNvSpPr>
          <p:nvPr>
            <p:ph type="body" idx="2"/>
          </p:nvPr>
        </p:nvSpPr>
        <p:spPr>
          <a:xfrm>
            <a:off x="323528" y="5829361"/>
            <a:ext cx="5688632" cy="346368"/>
          </a:xfrm>
        </p:spPr>
        <p:txBody>
          <a:bodyPr>
            <a:noAutofit/>
          </a:bodyPr>
          <a:lstStyle/>
          <a:p>
            <a:pPr algn="ctr"/>
            <a:r>
              <a:rPr lang="fr-BE" sz="3600" dirty="0" err="1">
                <a:latin typeface="Vladimir Script" pitchFamily="66" charset="0"/>
              </a:rPr>
              <a:t>Bomerée</a:t>
            </a:r>
            <a:r>
              <a:rPr lang="fr-BE" sz="3600" dirty="0">
                <a:latin typeface="Vladimir Script" pitchFamily="66" charset="0"/>
              </a:rPr>
              <a:t> Motor Club</a:t>
            </a:r>
          </a:p>
        </p:txBody>
      </p:sp>
      <p:sp>
        <p:nvSpPr>
          <p:cNvPr id="5" name="Espace réservé du texte 2"/>
          <p:cNvSpPr txBox="1">
            <a:spLocks/>
          </p:cNvSpPr>
          <p:nvPr/>
        </p:nvSpPr>
        <p:spPr>
          <a:xfrm>
            <a:off x="6516216" y="2799671"/>
            <a:ext cx="2448272" cy="2285513"/>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et 1 </a:t>
            </a:r>
            <a:r>
              <a:rPr lang="fr-BE" sz="4800" baseline="30000" dirty="0">
                <a:latin typeface="Vladimir Script" pitchFamily="66" charset="0"/>
              </a:rPr>
              <a:t>er</a:t>
            </a:r>
            <a:r>
              <a:rPr lang="fr-BE" sz="4800" dirty="0">
                <a:latin typeface="Vladimir Script" pitchFamily="66" charset="0"/>
              </a:rPr>
              <a:t> de Cl 13 Christophe Le Nouvel </a:t>
            </a:r>
            <a:endParaRPr lang="fr-BE" sz="4000" dirty="0">
              <a:latin typeface="Vladimir Script" pitchFamily="66" charset="0"/>
            </a:endParaRPr>
          </a:p>
        </p:txBody>
      </p:sp>
      <p:pic>
        <p:nvPicPr>
          <p:cNvPr id="7" name="Espace réservé du contenu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550"/>
            <a:ext cx="5638800" cy="375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478030"/>
      </p:ext>
    </p:extLst>
  </p:cSld>
  <p:clrMapOvr>
    <a:masterClrMapping/>
  </p:clrMapOvr>
  <mc:AlternateContent xmlns:mc="http://schemas.openxmlformats.org/markup-compatibility/2006" xmlns:p14="http://schemas.microsoft.com/office/powerpoint/2010/main">
    <mc:Choice Requires="p14">
      <p:transition spd="slow" p14:dur="2000" advClick="0" advTm="400">
        <p:wheel spokes="1"/>
      </p:transition>
    </mc:Choice>
    <mc:Fallback xmlns="">
      <p:transition spd="slow" advClick="0" advTm="400">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1772816"/>
            <a:ext cx="6172200" cy="2053590"/>
          </a:xfrm>
        </p:spPr>
        <p:txBody>
          <a:bodyPr>
            <a:normAutofit/>
          </a:bodyPr>
          <a:lstStyle/>
          <a:p>
            <a:r>
              <a:rPr lang="fr-BE" sz="6000" b="0" cap="none" dirty="0">
                <a:effectLst>
                  <a:outerShdw blurRad="38100" dist="38100" dir="2700000" algn="tl">
                    <a:srgbClr val="000000">
                      <a:alpha val="43137"/>
                    </a:srgbClr>
                  </a:outerShdw>
                </a:effectLst>
                <a:latin typeface="Vladimir Script" pitchFamily="66" charset="0"/>
              </a:rPr>
              <a:t>Inter Ecurie </a:t>
            </a:r>
            <a:r>
              <a:rPr lang="fr-BE" sz="6000" b="0" cap="none" dirty="0" err="1">
                <a:effectLst>
                  <a:outerShdw blurRad="38100" dist="38100" dir="2700000" algn="tl">
                    <a:srgbClr val="000000">
                      <a:alpha val="43137"/>
                    </a:srgbClr>
                  </a:outerShdw>
                </a:effectLst>
                <a:latin typeface="Vladimir Script" pitchFamily="66" charset="0"/>
              </a:rPr>
              <a:t>Div</a:t>
            </a:r>
            <a:r>
              <a:rPr lang="fr-BE" sz="6000" b="0" cap="none" dirty="0">
                <a:effectLst>
                  <a:outerShdw blurRad="38100" dist="38100" dir="2700000" algn="tl">
                    <a:srgbClr val="000000">
                      <a:alpha val="43137"/>
                    </a:srgbClr>
                  </a:outerShdw>
                </a:effectLst>
                <a:latin typeface="Vladimir Script" pitchFamily="66" charset="0"/>
              </a:rPr>
              <a:t> 4</a:t>
            </a:r>
          </a:p>
        </p:txBody>
      </p:sp>
      <p:sp>
        <p:nvSpPr>
          <p:cNvPr id="3" name="Espace réservé du texte 2"/>
          <p:cNvSpPr>
            <a:spLocks noGrp="1"/>
          </p:cNvSpPr>
          <p:nvPr>
            <p:ph type="body" idx="1"/>
          </p:nvPr>
        </p:nvSpPr>
        <p:spPr/>
        <p:txBody>
          <a:bodyPr>
            <a:normAutofit/>
          </a:bodyPr>
          <a:lstStyle/>
          <a:p>
            <a:pPr algn="r"/>
            <a:r>
              <a:rPr lang="fr-BE" sz="4400" b="0" dirty="0">
                <a:latin typeface="Vladimir Script" pitchFamily="66" charset="0"/>
              </a:rPr>
              <a:t>Les Volants</a:t>
            </a:r>
          </a:p>
        </p:txBody>
      </p:sp>
    </p:spTree>
    <p:extLst>
      <p:ext uri="{BB962C8B-B14F-4D97-AF65-F5344CB8AC3E}">
        <p14:creationId xmlns:p14="http://schemas.microsoft.com/office/powerpoint/2010/main" val="2673704138"/>
      </p:ext>
    </p:extLst>
  </p:cSld>
  <p:clrMapOvr>
    <a:masterClrMapping/>
  </p:clrMapOvr>
  <mc:AlternateContent xmlns:mc="http://schemas.openxmlformats.org/markup-compatibility/2006" xmlns:p14="http://schemas.microsoft.com/office/powerpoint/2010/main">
    <mc:Choice Requires="p14">
      <p:transition spd="slow" p14:dur="3000" advClick="0" advTm="400">
        <p14:shred pattern="rectangle"/>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1 – Classe 1</a:t>
            </a:r>
          </a:p>
        </p:txBody>
      </p:sp>
      <p:sp>
        <p:nvSpPr>
          <p:cNvPr id="3" name="Espace réservé du texte 2"/>
          <p:cNvSpPr>
            <a:spLocks noGrp="1"/>
          </p:cNvSpPr>
          <p:nvPr>
            <p:ph type="body" idx="2"/>
          </p:nvPr>
        </p:nvSpPr>
        <p:spPr>
          <a:xfrm>
            <a:off x="611560" y="5359544"/>
            <a:ext cx="5400600" cy="346368"/>
          </a:xfrm>
        </p:spPr>
        <p:txBody>
          <a:bodyPr>
            <a:noAutofit/>
          </a:bodyPr>
          <a:lstStyle/>
          <a:p>
            <a:pPr algn="ctr"/>
            <a:r>
              <a:rPr lang="fr-BE" sz="3600" dirty="0" err="1">
                <a:latin typeface="Vladimir Script" pitchFamily="66" charset="0"/>
              </a:rPr>
              <a:t>Responsible</a:t>
            </a:r>
            <a:r>
              <a:rPr lang="fr-BE" sz="3600" dirty="0">
                <a:latin typeface="Vladimir Script" pitchFamily="66" charset="0"/>
              </a:rPr>
              <a:t> Auto Club</a:t>
            </a:r>
          </a:p>
        </p:txBody>
      </p:sp>
      <p:sp>
        <p:nvSpPr>
          <p:cNvPr id="5" name="Espace réservé du texte 2"/>
          <p:cNvSpPr txBox="1">
            <a:spLocks/>
          </p:cNvSpPr>
          <p:nvPr/>
        </p:nvSpPr>
        <p:spPr>
          <a:xfrm>
            <a:off x="6300192" y="3212976"/>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Luc </a:t>
            </a:r>
            <a:r>
              <a:rPr lang="fr-BE" sz="4800" dirty="0" err="1">
                <a:latin typeface="Vladimir Script" pitchFamily="66" charset="0"/>
              </a:rPr>
              <a:t>Delfosse</a:t>
            </a:r>
            <a:endParaRPr lang="fr-BE" sz="4800" dirty="0">
              <a:latin typeface="Vladimir Script" pitchFamily="66" charset="0"/>
            </a:endParaRPr>
          </a:p>
        </p:txBody>
      </p:sp>
      <p:pic>
        <p:nvPicPr>
          <p:cNvPr id="9" name="Espace réservé du contenu 8"/>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9763" t="5330" r="20609" b="1201"/>
          <a:stretch/>
        </p:blipFill>
        <p:spPr>
          <a:xfrm>
            <a:off x="539552" y="1684545"/>
            <a:ext cx="5256584" cy="3707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0076804"/>
      </p:ext>
    </p:extLst>
  </p:cSld>
  <p:clrMapOvr>
    <a:masterClrMapping/>
  </p:clrMapOvr>
  <mc:AlternateContent xmlns:mc="http://schemas.openxmlformats.org/markup-compatibility/2006" xmlns:p14="http://schemas.microsoft.com/office/powerpoint/2010/main">
    <mc:Choice Requires="p14">
      <p:transition spd="slow" p14:dur="20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4</a:t>
            </a:r>
          </a:p>
        </p:txBody>
      </p:sp>
      <p:sp>
        <p:nvSpPr>
          <p:cNvPr id="3" name="Espace réservé du texte 2"/>
          <p:cNvSpPr>
            <a:spLocks noGrp="1"/>
          </p:cNvSpPr>
          <p:nvPr>
            <p:ph type="body" idx="2"/>
          </p:nvPr>
        </p:nvSpPr>
        <p:spPr>
          <a:xfrm>
            <a:off x="467544" y="5661248"/>
            <a:ext cx="5256584" cy="346368"/>
          </a:xfrm>
        </p:spPr>
        <p:txBody>
          <a:bodyPr>
            <a:noAutofit/>
          </a:bodyPr>
          <a:lstStyle/>
          <a:p>
            <a:pPr algn="ctr"/>
            <a:r>
              <a:rPr lang="fr-BE" sz="3600" dirty="0" err="1">
                <a:latin typeface="Vladimir Script" pitchFamily="66" charset="0"/>
              </a:rPr>
              <a:t>Responsible</a:t>
            </a:r>
            <a:r>
              <a:rPr lang="fr-BE" sz="3600" dirty="0">
                <a:latin typeface="Vladimir Script" pitchFamily="66" charset="0"/>
              </a:rPr>
              <a:t> Auto Club</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Axel  </a:t>
            </a:r>
            <a:r>
              <a:rPr lang="fr-BE" sz="4800" dirty="0" err="1">
                <a:latin typeface="Vladimir Script" pitchFamily="66" charset="0"/>
              </a:rPr>
              <a:t>Bohain</a:t>
            </a:r>
            <a:endParaRPr lang="fr-BE" sz="4800" dirty="0">
              <a:latin typeface="Vladimir Script" pitchFamily="66" charset="0"/>
            </a:endParaRPr>
          </a:p>
        </p:txBody>
      </p:sp>
      <p:pic>
        <p:nvPicPr>
          <p:cNvPr id="8" name="Espace réservé du contenu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34560" r="1497" b="35936"/>
          <a:stretch/>
        </p:blipFill>
        <p:spPr>
          <a:xfrm>
            <a:off x="388514" y="1844824"/>
            <a:ext cx="5479630" cy="3647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248396"/>
      </p:ext>
    </p:extLst>
  </p:cSld>
  <p:clrMapOvr>
    <a:masterClrMapping/>
  </p:clrMapOvr>
  <mc:AlternateContent xmlns:mc="http://schemas.openxmlformats.org/markup-compatibility/2006" xmlns:p14="http://schemas.microsoft.com/office/powerpoint/2010/main">
    <mc:Choice Requires="p14">
      <p:transition spd="slow" p14:dur="2000" advClick="0" advTm="400">
        <p:cover dir="ld"/>
      </p:transition>
    </mc:Choice>
    <mc:Fallback xmlns="">
      <p:transition spd="slow" advClick="0" advTm="400">
        <p:cover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par>
                                <p:cTn id="8" presetID="21"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8)">
                                      <p:cBhvr>
                                        <p:cTn id="10" dur="2000"/>
                                        <p:tgtEl>
                                          <p:spTgt spid="8"/>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8)">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23528" y="5661248"/>
            <a:ext cx="5616624" cy="346368"/>
          </a:xfrm>
        </p:spPr>
        <p:txBody>
          <a:bodyPr>
            <a:noAutofit/>
          </a:bodyPr>
          <a:lstStyle/>
          <a:p>
            <a:pPr algn="ctr"/>
            <a:r>
              <a:rPr lang="fr-BE" sz="3600" dirty="0">
                <a:latin typeface="Vladimir Script" pitchFamily="66" charset="0"/>
              </a:rPr>
              <a:t>Motor Club Haute Sûre</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Laurent Allard</a:t>
            </a: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9384"/>
            <a:ext cx="5638800" cy="375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248396"/>
      </p:ext>
    </p:extLst>
  </p:cSld>
  <p:clrMapOvr>
    <a:masterClrMapping/>
  </p:clrMapOvr>
  <mc:AlternateContent xmlns:mc="http://schemas.openxmlformats.org/markup-compatibility/2006" xmlns:p14="http://schemas.microsoft.com/office/powerpoint/2010/main">
    <mc:Choice Requires="p14">
      <p:transition spd="slow" p14:dur="2000" advClick="0" advTm="400">
        <p14:prism dir="r"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5</a:t>
            </a:r>
          </a:p>
        </p:txBody>
      </p:sp>
      <p:sp>
        <p:nvSpPr>
          <p:cNvPr id="3" name="Espace réservé du texte 2"/>
          <p:cNvSpPr>
            <a:spLocks noGrp="1"/>
          </p:cNvSpPr>
          <p:nvPr>
            <p:ph type="body" idx="2"/>
          </p:nvPr>
        </p:nvSpPr>
        <p:spPr>
          <a:xfrm>
            <a:off x="395536" y="5661248"/>
            <a:ext cx="5616624" cy="346368"/>
          </a:xfrm>
        </p:spPr>
        <p:txBody>
          <a:bodyPr>
            <a:noAutofit/>
          </a:bodyPr>
          <a:lstStyle/>
          <a:p>
            <a:pPr algn="ctr"/>
            <a:r>
              <a:rPr lang="fr-BE" sz="3600" dirty="0">
                <a:latin typeface="Vladimir Script" pitchFamily="66" charset="0"/>
              </a:rPr>
              <a:t>Motor Club </a:t>
            </a:r>
            <a:r>
              <a:rPr lang="fr-BE" sz="3600" dirty="0" err="1">
                <a:latin typeface="Vladimir Script" pitchFamily="66" charset="0"/>
              </a:rPr>
              <a:t>Hannutois</a:t>
            </a:r>
            <a:endParaRPr lang="fr-BE" sz="3600" dirty="0">
              <a:latin typeface="Vladimir Script" pitchFamily="66" charset="0"/>
            </a:endParaRPr>
          </a:p>
        </p:txBody>
      </p:sp>
      <p:sp>
        <p:nvSpPr>
          <p:cNvPr id="5" name="Espace réservé du texte 2"/>
          <p:cNvSpPr txBox="1">
            <a:spLocks/>
          </p:cNvSpPr>
          <p:nvPr/>
        </p:nvSpPr>
        <p:spPr>
          <a:xfrm>
            <a:off x="6228184"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Emmanuel </a:t>
            </a:r>
            <a:r>
              <a:rPr lang="fr-BE" sz="4800" dirty="0" err="1">
                <a:latin typeface="Vladimir Script" pitchFamily="66" charset="0"/>
              </a:rPr>
              <a:t>Courbois</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528" y="1573221"/>
            <a:ext cx="5693720" cy="3786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363206"/>
      </p:ext>
    </p:extLst>
  </p:cSld>
  <p:clrMapOvr>
    <a:masterClrMapping/>
  </p:clrMapOvr>
  <mc:AlternateContent xmlns:mc="http://schemas.openxmlformats.org/markup-compatibility/2006" xmlns:p14="http://schemas.microsoft.com/office/powerpoint/2010/main">
    <mc:Choice Requires="p14">
      <p:transition spd="slow" p14:dur="3900" advClick="0" advTm="400">
        <p14:glitter pattern="hexagon"/>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ppt_x</p:attrName>
                                        </p:attrNameLst>
                                      </p:cBhvr>
                                      <p:tavLst>
                                        <p:tav tm="0">
                                          <p:val>
                                            <p:strVal val="#ppt_x"/>
                                          </p:val>
                                        </p:tav>
                                        <p:tav tm="100000">
                                          <p:val>
                                            <p:strVal val="#ppt_x"/>
                                          </p:val>
                                        </p:tav>
                                      </p:tavLst>
                                    </p:anim>
                                    <p:anim calcmode="lin" valueType="num">
                                      <p:cBhvr>
                                        <p:cTn id="14" dur="2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6</a:t>
            </a:r>
          </a:p>
        </p:txBody>
      </p:sp>
      <p:sp>
        <p:nvSpPr>
          <p:cNvPr id="3" name="Espace réservé du texte 2"/>
          <p:cNvSpPr>
            <a:spLocks noGrp="1"/>
          </p:cNvSpPr>
          <p:nvPr>
            <p:ph type="body" idx="2"/>
          </p:nvPr>
        </p:nvSpPr>
        <p:spPr>
          <a:xfrm>
            <a:off x="323528" y="5733256"/>
            <a:ext cx="5616624" cy="346368"/>
          </a:xfrm>
        </p:spPr>
        <p:txBody>
          <a:bodyPr>
            <a:noAutofit/>
          </a:bodyPr>
          <a:lstStyle/>
          <a:p>
            <a:pPr algn="ctr"/>
            <a:r>
              <a:rPr lang="fr-BE" sz="3600" dirty="0">
                <a:latin typeface="Vladimir Script" pitchFamily="66" charset="0"/>
              </a:rPr>
              <a:t>Team Richard André</a:t>
            </a:r>
          </a:p>
        </p:txBody>
      </p:sp>
      <p:sp>
        <p:nvSpPr>
          <p:cNvPr id="5" name="Espace réservé du texte 2"/>
          <p:cNvSpPr txBox="1">
            <a:spLocks/>
          </p:cNvSpPr>
          <p:nvPr/>
        </p:nvSpPr>
        <p:spPr>
          <a:xfrm>
            <a:off x="6300192" y="3356992"/>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3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Bernard </a:t>
            </a:r>
            <a:r>
              <a:rPr lang="fr-BE" sz="4800" dirty="0" err="1">
                <a:latin typeface="Vladimir Script" pitchFamily="66" charset="0"/>
              </a:rPr>
              <a:t>Baudoux</a:t>
            </a:r>
            <a:endParaRPr lang="fr-BE" sz="4800" dirty="0">
              <a:latin typeface="Vladimir Script" pitchFamily="66" charset="0"/>
            </a:endParaRPr>
          </a:p>
        </p:txBody>
      </p:sp>
      <p:pic>
        <p:nvPicPr>
          <p:cNvPr id="6" name="Espace réservé du contenu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363206"/>
      </p:ext>
    </p:extLst>
  </p:cSld>
  <p:clrMapOvr>
    <a:masterClrMapping/>
  </p:clrMapOvr>
  <mc:AlternateContent xmlns:mc="http://schemas.openxmlformats.org/markup-compatibility/2006" xmlns:p14="http://schemas.microsoft.com/office/powerpoint/2010/main">
    <mc:Choice Requires="p14">
      <p:transition spd="slow" p14:dur="2000" advClick="0" advTm="400">
        <p:blinds dir="vert"/>
      </p:transition>
    </mc:Choice>
    <mc:Fallback xmlns="">
      <p:transition spd="slow" advClick="0" advTm="4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down)">
                                      <p:cBhvr>
                                        <p:cTn id="39" dur="580">
                                          <p:stCondLst>
                                            <p:cond delay="0"/>
                                          </p:stCondLst>
                                        </p:cTn>
                                        <p:tgtEl>
                                          <p:spTgt spid="3">
                                            <p:txEl>
                                              <p:pRg st="0" end="0"/>
                                            </p:txEl>
                                          </p:spTgt>
                                        </p:tgtEl>
                                      </p:cBhvr>
                                    </p:animEffect>
                                    <p:anim calcmode="lin" valueType="num">
                                      <p:cBhvr>
                                        <p:cTn id="4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0" end="0"/>
                                            </p:txEl>
                                          </p:spTgt>
                                        </p:tgtEl>
                                      </p:cBhvr>
                                      <p:to x="100000" y="60000"/>
                                    </p:animScale>
                                    <p:animScale>
                                      <p:cBhvr>
                                        <p:cTn id="46" dur="166" decel="50000">
                                          <p:stCondLst>
                                            <p:cond delay="676"/>
                                          </p:stCondLst>
                                        </p:cTn>
                                        <p:tgtEl>
                                          <p:spTgt spid="3">
                                            <p:txEl>
                                              <p:pRg st="0" end="0"/>
                                            </p:txEl>
                                          </p:spTgt>
                                        </p:tgtEl>
                                      </p:cBhvr>
                                      <p:to x="100000" y="100000"/>
                                    </p:animScale>
                                    <p:animScale>
                                      <p:cBhvr>
                                        <p:cTn id="47" dur="26">
                                          <p:stCondLst>
                                            <p:cond delay="1312"/>
                                          </p:stCondLst>
                                        </p:cTn>
                                        <p:tgtEl>
                                          <p:spTgt spid="3">
                                            <p:txEl>
                                              <p:pRg st="0" end="0"/>
                                            </p:txEl>
                                          </p:spTgt>
                                        </p:tgtEl>
                                      </p:cBhvr>
                                      <p:to x="100000" y="80000"/>
                                    </p:animScale>
                                    <p:animScale>
                                      <p:cBhvr>
                                        <p:cTn id="48" dur="166" decel="50000">
                                          <p:stCondLst>
                                            <p:cond delay="1338"/>
                                          </p:stCondLst>
                                        </p:cTn>
                                        <p:tgtEl>
                                          <p:spTgt spid="3">
                                            <p:txEl>
                                              <p:pRg st="0" end="0"/>
                                            </p:txEl>
                                          </p:spTgt>
                                        </p:tgtEl>
                                      </p:cBhvr>
                                      <p:to x="100000" y="100000"/>
                                    </p:animScale>
                                    <p:animScale>
                                      <p:cBhvr>
                                        <p:cTn id="49" dur="26">
                                          <p:stCondLst>
                                            <p:cond delay="1642"/>
                                          </p:stCondLst>
                                        </p:cTn>
                                        <p:tgtEl>
                                          <p:spTgt spid="3">
                                            <p:txEl>
                                              <p:pRg st="0" end="0"/>
                                            </p:txEl>
                                          </p:spTgt>
                                        </p:tgtEl>
                                      </p:cBhvr>
                                      <p:to x="100000" y="90000"/>
                                    </p:animScale>
                                    <p:animScale>
                                      <p:cBhvr>
                                        <p:cTn id="50" dur="166" decel="50000">
                                          <p:stCondLst>
                                            <p:cond delay="1668"/>
                                          </p:stCondLst>
                                        </p:cTn>
                                        <p:tgtEl>
                                          <p:spTgt spid="3">
                                            <p:txEl>
                                              <p:pRg st="0" end="0"/>
                                            </p:txEl>
                                          </p:spTgt>
                                        </p:tgtEl>
                                      </p:cBhvr>
                                      <p:to x="100000" y="100000"/>
                                    </p:animScale>
                                    <p:animScale>
                                      <p:cBhvr>
                                        <p:cTn id="51" dur="26">
                                          <p:stCondLst>
                                            <p:cond delay="1808"/>
                                          </p:stCondLst>
                                        </p:cTn>
                                        <p:tgtEl>
                                          <p:spTgt spid="3">
                                            <p:txEl>
                                              <p:pRg st="0" end="0"/>
                                            </p:txEl>
                                          </p:spTgt>
                                        </p:tgtEl>
                                      </p:cBhvr>
                                      <p:to x="100000" y="95000"/>
                                    </p:animScale>
                                    <p:animScale>
                                      <p:cBhvr>
                                        <p:cTn id="5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6</a:t>
            </a:r>
          </a:p>
        </p:txBody>
      </p:sp>
      <p:sp>
        <p:nvSpPr>
          <p:cNvPr id="3" name="Espace réservé du texte 2"/>
          <p:cNvSpPr>
            <a:spLocks noGrp="1"/>
          </p:cNvSpPr>
          <p:nvPr>
            <p:ph type="body" idx="2"/>
          </p:nvPr>
        </p:nvSpPr>
        <p:spPr>
          <a:xfrm>
            <a:off x="323528" y="5661248"/>
            <a:ext cx="5616624" cy="346368"/>
          </a:xfrm>
        </p:spPr>
        <p:txBody>
          <a:bodyPr>
            <a:noAutofit/>
          </a:bodyPr>
          <a:lstStyle/>
          <a:p>
            <a:pPr algn="ctr"/>
            <a:r>
              <a:rPr lang="fr-BE" sz="3600" dirty="0">
                <a:latin typeface="Vladimir Script" pitchFamily="66" charset="0"/>
              </a:rPr>
              <a:t>Ecurie Bayard</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2 </a:t>
            </a:r>
            <a:r>
              <a:rPr lang="fr-BE" sz="4800" baseline="30000" dirty="0" err="1">
                <a:latin typeface="Vladimir Script" pitchFamily="66" charset="0"/>
              </a:rPr>
              <a:t>ème</a:t>
            </a:r>
            <a:r>
              <a:rPr lang="fr-BE" sz="4800" dirty="0">
                <a:latin typeface="Vladimir Script" pitchFamily="66" charset="0"/>
              </a:rPr>
              <a:t> </a:t>
            </a:r>
          </a:p>
          <a:p>
            <a:pPr algn="ctr"/>
            <a:r>
              <a:rPr lang="fr-BE" sz="4800" dirty="0">
                <a:latin typeface="Vladimir Script" pitchFamily="66" charset="0"/>
              </a:rPr>
              <a:t>Benjamin </a:t>
            </a:r>
            <a:r>
              <a:rPr lang="fr-BE" sz="4800" dirty="0" err="1">
                <a:latin typeface="Vladimir Script" pitchFamily="66" charset="0"/>
              </a:rPr>
              <a:t>Dubasin</a:t>
            </a:r>
            <a:endParaRPr lang="fr-BE" sz="4800" dirty="0">
              <a:latin typeface="Vladimir Script" pitchFamily="66" charset="0"/>
            </a:endParaRP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55444"/>
      </p:ext>
    </p:extLst>
  </p:cSld>
  <p:clrMapOvr>
    <a:masterClrMapping/>
  </p:clrMapOvr>
  <mc:AlternateContent xmlns:mc="http://schemas.openxmlformats.org/markup-compatibility/2006" xmlns:p14="http://schemas.microsoft.com/office/powerpoint/2010/main">
    <mc:Choice Requires="p14">
      <p:transition spd="slow" p14:dur="2000" advClick="0" advTm="400">
        <p14:prism isInverted="1"/>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Division 2 – Classe 6</a:t>
            </a:r>
          </a:p>
        </p:txBody>
      </p:sp>
      <p:sp>
        <p:nvSpPr>
          <p:cNvPr id="3" name="Espace réservé du texte 2"/>
          <p:cNvSpPr>
            <a:spLocks noGrp="1"/>
          </p:cNvSpPr>
          <p:nvPr>
            <p:ph type="body" idx="2"/>
          </p:nvPr>
        </p:nvSpPr>
        <p:spPr>
          <a:xfrm>
            <a:off x="323528" y="5589240"/>
            <a:ext cx="5616624" cy="346368"/>
          </a:xfrm>
        </p:spPr>
        <p:txBody>
          <a:bodyPr>
            <a:noAutofit/>
          </a:bodyPr>
          <a:lstStyle/>
          <a:p>
            <a:pPr algn="ctr"/>
            <a:r>
              <a:rPr lang="fr-BE" sz="3600" dirty="0" err="1">
                <a:latin typeface="Vladimir Script" pitchFamily="66" charset="0"/>
              </a:rPr>
              <a:t>Responsible</a:t>
            </a:r>
            <a:r>
              <a:rPr lang="fr-BE" sz="3600" dirty="0">
                <a:latin typeface="Vladimir Script" pitchFamily="66" charset="0"/>
              </a:rPr>
              <a:t> Auto Club</a:t>
            </a:r>
          </a:p>
        </p:txBody>
      </p:sp>
      <p:sp>
        <p:nvSpPr>
          <p:cNvPr id="5" name="Espace réservé du texte 2"/>
          <p:cNvSpPr txBox="1">
            <a:spLocks/>
          </p:cNvSpPr>
          <p:nvPr/>
        </p:nvSpPr>
        <p:spPr>
          <a:xfrm>
            <a:off x="6300192" y="3429000"/>
            <a:ext cx="2520280" cy="1930544"/>
          </a:xfrm>
          <a:prstGeom prst="rect">
            <a:avLst/>
          </a:prstGeom>
        </p:spPr>
        <p:txBody>
          <a:bodyPr vert="horz">
            <a:noAutofit/>
          </a:bodyPr>
          <a:lstStyle>
            <a:lvl1pPr marL="0" indent="0" algn="l" rtl="0" eaLnBrk="1" latinLnBrk="0" hangingPunct="1">
              <a:spcBef>
                <a:spcPts val="400"/>
              </a:spcBef>
              <a:spcAft>
                <a:spcPts val="1000"/>
              </a:spcAft>
              <a:buClr>
                <a:schemeClr val="accent1"/>
              </a:buClr>
              <a:buSzPct val="70000"/>
              <a:buFont typeface="Wingdings"/>
              <a:buNone/>
              <a:defRPr kumimoji="0" sz="12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None/>
              <a:defRPr kumimoji="0" sz="12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None/>
              <a:defRPr kumimoji="0" sz="10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None/>
              <a:defRPr kumimoji="0" sz="9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None/>
              <a:defRPr kumimoji="0" sz="9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ctr"/>
            <a:r>
              <a:rPr lang="fr-BE" sz="4800" dirty="0">
                <a:latin typeface="Vladimir Script" pitchFamily="66" charset="0"/>
              </a:rPr>
              <a:t>1 </a:t>
            </a:r>
            <a:r>
              <a:rPr lang="fr-BE" sz="4800" baseline="30000" dirty="0">
                <a:latin typeface="Vladimir Script" pitchFamily="66" charset="0"/>
              </a:rPr>
              <a:t>er</a:t>
            </a:r>
            <a:r>
              <a:rPr lang="fr-BE" sz="4800" dirty="0">
                <a:latin typeface="Vladimir Script" pitchFamily="66" charset="0"/>
              </a:rPr>
              <a:t>  </a:t>
            </a:r>
          </a:p>
          <a:p>
            <a:pPr algn="ctr"/>
            <a:r>
              <a:rPr lang="fr-BE" sz="4800" dirty="0">
                <a:latin typeface="Vladimir Script" pitchFamily="66" charset="0"/>
              </a:rPr>
              <a:t>Joël </a:t>
            </a:r>
            <a:br>
              <a:rPr lang="fr-BE" sz="4800" dirty="0">
                <a:latin typeface="Vladimir Script" pitchFamily="66" charset="0"/>
              </a:rPr>
            </a:br>
            <a:r>
              <a:rPr lang="fr-BE" sz="4800" dirty="0">
                <a:latin typeface="Vladimir Script" pitchFamily="66" charset="0"/>
              </a:rPr>
              <a:t>Callens</a:t>
            </a:r>
          </a:p>
        </p:txBody>
      </p:sp>
      <p:pic>
        <p:nvPicPr>
          <p:cNvPr id="7" name="Espace réservé du contenu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58925"/>
            <a:ext cx="5638800" cy="375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55444"/>
      </p:ext>
    </p:extLst>
  </p:cSld>
  <p:clrMapOvr>
    <a:masterClrMapping/>
  </p:clrMapOvr>
  <mc:AlternateContent xmlns:mc="http://schemas.openxmlformats.org/markup-compatibility/2006" xmlns:p14="http://schemas.microsoft.com/office/powerpoint/2010/main">
    <mc:Choice Requires="p14">
      <p:transition spd="slow" p14:dur="2000" advClick="0" advTm="400">
        <p14:flip dir="r"/>
      </p:transition>
    </mc:Choice>
    <mc:Fallback xmlns="">
      <p:transition spd="slow" advClick="0" advTm="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Vagues">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16677</TotalTime>
  <Words>2957</Words>
  <Application>Microsoft Office PowerPoint</Application>
  <PresentationFormat>Affichage à l'écran (4:3)</PresentationFormat>
  <Paragraphs>785</Paragraphs>
  <Slides>221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221</vt:i4>
      </vt:variant>
    </vt:vector>
  </HeadingPairs>
  <TitlesOfParts>
    <vt:vector size="228" baseType="lpstr">
      <vt:lpstr>Agency FB</vt:lpstr>
      <vt:lpstr>Calibri</vt:lpstr>
      <vt:lpstr>Century Schoolbook</vt:lpstr>
      <vt:lpstr>Vladimir Script</vt:lpstr>
      <vt:lpstr>Wingdings</vt:lpstr>
      <vt:lpstr>Wingdings 2</vt:lpstr>
      <vt:lpstr>Oriel</vt:lpstr>
      <vt:lpstr>Remise des trophées asaf</vt:lpstr>
      <vt:lpstr>     Monsieur Bernard Hayez, Président, Mesdames et Messieurs les Administrateurs de l’Association Sportive Automobile Francophone, Messieurs les Responsables de disciplines, vous prient d’assister au « cocktail des Champions » de la saison 2022 ainsi qu’à la remise des trophées aux différents lauréats.     Ils vous fixent rendez-vous « aux Serres »    Rue de Namur 151 à 4280 Avin,    Le dimanche 22 janvier 2023    De 16h00 à 20h00 Chers primés,  A l’occasion de cette cérémonie, pour couronner votre saison sportive, nous aurons le plaisir de vous remettre un trophée. 3  possibilités s’offrent à vous : -  je souhaite recevoir mon trophée, je participe au «cocktail des « Champions » et j’autorise l’Asaf à reproduire et exploiter mon image ainsi que celle de mon accompagnant (Un seul accompagnant autorisé par primé) dans le cadre de la diffusion du reportage qui sera diffusé en direct sur sa page Facebook, ainsi que les photographies qui seront réalisées au cours de la cérémonie pour sa promotion et ses communications ultérieures. - Je ne souhaite pas recevoir mon trophée et sa valeur sera reversée à une association caritative mais serai présent au « cocktail des Champions » et j’autorise l’Asaf à utiliser mon image ainsi que celle de mon accompagnant  lors de la retransmission en direct sur internet - Je ne souhaite ni recevoir mon trophée, ni participer au « cocktail des Champions »   Surveillez votre boite e-mail, vous allez recevoir une invitation personnelle.  </vt:lpstr>
      <vt:lpstr> Auto-Cross</vt:lpstr>
      <vt:lpstr>Division 1 – Classe 1</vt:lpstr>
      <vt:lpstr>Division 1 – Classe 1</vt:lpstr>
      <vt:lpstr>Division 1 – Classe 1</vt:lpstr>
      <vt:lpstr>Division 1 – Classe 2</vt:lpstr>
      <vt:lpstr>Division 1 – Classe 2</vt:lpstr>
      <vt:lpstr>Division 1 – Classe 2</vt:lpstr>
      <vt:lpstr>Division 1 – Classe 3</vt:lpstr>
      <vt:lpstr>Division 1 – Classe 3</vt:lpstr>
      <vt:lpstr>Division 1 – Classe 3</vt:lpstr>
      <vt:lpstr>Division 1 – Classe 3</vt:lpstr>
      <vt:lpstr>Division 1 – Junior</vt:lpstr>
      <vt:lpstr>Division 1 – junor</vt:lpstr>
      <vt:lpstr>Division 1 – junor</vt:lpstr>
      <vt:lpstr>Division 1 – junor</vt:lpstr>
      <vt:lpstr>Division 3</vt:lpstr>
      <vt:lpstr>Division 3</vt:lpstr>
      <vt:lpstr>Division 3</vt:lpstr>
      <vt:lpstr>Division 6</vt:lpstr>
      <vt:lpstr>Division 6</vt:lpstr>
      <vt:lpstr>Division 6</vt:lpstr>
      <vt:lpstr>Kart-Cross </vt:lpstr>
      <vt:lpstr>Division 1</vt:lpstr>
      <vt:lpstr>Division 1</vt:lpstr>
      <vt:lpstr>Division 1</vt:lpstr>
      <vt:lpstr>Division 2</vt:lpstr>
      <vt:lpstr>Division 2</vt:lpstr>
      <vt:lpstr>Division 2</vt:lpstr>
      <vt:lpstr>Division 3</vt:lpstr>
      <vt:lpstr>Division 3</vt:lpstr>
      <vt:lpstr>Division 3</vt:lpstr>
      <vt:lpstr>RKX </vt:lpstr>
      <vt:lpstr>RKX Super Sprint</vt:lpstr>
      <vt:lpstr>RKX Super Sprint</vt:lpstr>
      <vt:lpstr>RKX Super Sprint</vt:lpstr>
      <vt:lpstr>RKX Open 500</vt:lpstr>
      <vt:lpstr>RKX Open 600</vt:lpstr>
      <vt:lpstr>RKX Open 600</vt:lpstr>
      <vt:lpstr>RKX Open 600</vt:lpstr>
      <vt:lpstr>RKX Junior</vt:lpstr>
      <vt:lpstr>Slalom </vt:lpstr>
      <vt:lpstr>Classement Général Division 4</vt:lpstr>
      <vt:lpstr>Classement Général Division 4</vt:lpstr>
      <vt:lpstr>Classement Général Division 4</vt:lpstr>
      <vt:lpstr>Division 1 – Classe 1</vt:lpstr>
      <vt:lpstr>Division 1 – Classe 1</vt:lpstr>
      <vt:lpstr>Division 1 – Classe 1</vt:lpstr>
      <vt:lpstr>Division 1 – Classe 2</vt:lpstr>
      <vt:lpstr>Division 1 – Classe 2</vt:lpstr>
      <vt:lpstr>Division 1 – Classe 2</vt:lpstr>
      <vt:lpstr>Division 1 – Classe 3</vt:lpstr>
      <vt:lpstr>Division 1 – Classe 3</vt:lpstr>
      <vt:lpstr>Division 1 – Classe 3</vt:lpstr>
      <vt:lpstr>Division 2 – Classe 4</vt:lpstr>
      <vt:lpstr>Division 2 – Classe 5</vt:lpstr>
      <vt:lpstr>Division 2 – Classe 5</vt:lpstr>
      <vt:lpstr>Division 3 – Classe 6</vt:lpstr>
      <vt:lpstr>Division 3 – Classe 6</vt:lpstr>
      <vt:lpstr>Division 3 – Classe 6</vt:lpstr>
      <vt:lpstr>Division 3 – Classe 7</vt:lpstr>
      <vt:lpstr>Division 3 – Classe 8</vt:lpstr>
      <vt:lpstr>Division 3 – Classe 8</vt:lpstr>
      <vt:lpstr>Classement Général Division 1-2-3</vt:lpstr>
      <vt:lpstr>Classement Général Division 1-2-3</vt:lpstr>
      <vt:lpstr>Classement Général Division 1-2-3</vt:lpstr>
      <vt:lpstr>Classement Général Division 1-2-3</vt:lpstr>
      <vt:lpstr>Inter Ecurie</vt:lpstr>
      <vt:lpstr>Rallye-Sprint </vt:lpstr>
      <vt:lpstr>Classement Général Co-pilote PH/SR</vt:lpstr>
      <vt:lpstr>Classement Général pilote PH/SR</vt:lpstr>
      <vt:lpstr>Classement Général pilote PH/SR</vt:lpstr>
      <vt:lpstr>Classement Général pilote PH/SR</vt:lpstr>
      <vt:lpstr>Classement Général  Co-pilote PH Classic</vt:lpstr>
      <vt:lpstr>Classement Général pilote PH Classic</vt:lpstr>
      <vt:lpstr>Classement Général  Co-pilote PH Classic</vt:lpstr>
      <vt:lpstr>Division PH Classic – Classe 18</vt:lpstr>
      <vt:lpstr>Classement Général pilote PH Classic</vt:lpstr>
      <vt:lpstr>Classement Général pilote PH Classic</vt:lpstr>
      <vt:lpstr>Classement Général pilote PH Classic</vt:lpstr>
      <vt:lpstr>Division 4 – Classe 13</vt:lpstr>
      <vt:lpstr>Division 4 – Classe 13</vt:lpstr>
      <vt:lpstr>Division 4 – Classe 14</vt:lpstr>
      <vt:lpstr>Division 4 – Classe 14</vt:lpstr>
      <vt:lpstr>Classement Général  Co-pilote Division 4</vt:lpstr>
      <vt:lpstr>Classement Général  Co-pilote Division 4</vt:lpstr>
      <vt:lpstr>Classement Général  Co-pilote Division 4</vt:lpstr>
      <vt:lpstr>Classement Général pilote Division 4</vt:lpstr>
      <vt:lpstr>Classement Général pilote Division 4</vt:lpstr>
      <vt:lpstr>Classement Général pilote Division 4</vt:lpstr>
      <vt:lpstr>Inter Ecurie Div 4</vt:lpstr>
      <vt:lpstr>Division 1 – Classe 1</vt:lpstr>
      <vt:lpstr>Division 2 – Classe 4</vt:lpstr>
      <vt:lpstr>Division 2 – Classe 5</vt:lpstr>
      <vt:lpstr>Division 2 – Classe 5</vt:lpstr>
      <vt:lpstr>Division 2 – Classe 6</vt:lpstr>
      <vt:lpstr>Division 2 – Classe 6</vt:lpstr>
      <vt:lpstr>Division 2 – Classe 6</vt:lpstr>
      <vt:lpstr>Division 3 – Classe 8</vt:lpstr>
      <vt:lpstr>Division 3 – Classe 8</vt:lpstr>
      <vt:lpstr>Division 3 – Classe 8</vt:lpstr>
      <vt:lpstr>Division 3 – Classe 9</vt:lpstr>
      <vt:lpstr>Division 3 – Classe 9</vt:lpstr>
      <vt:lpstr>Division 3 – Classe 9</vt:lpstr>
      <vt:lpstr>Division 3 – Classe 10</vt:lpstr>
      <vt:lpstr>Division 3 – Classe 10</vt:lpstr>
      <vt:lpstr>Division 3 – Classe 11</vt:lpstr>
      <vt:lpstr>Division 3 – Classe 11</vt:lpstr>
      <vt:lpstr>Classement Général Co-pilote Division 1-2-3</vt:lpstr>
      <vt:lpstr>Classement Général Co-pilote Division 1-2-3</vt:lpstr>
      <vt:lpstr>Classement Général Co-pilote Division 1-2-3</vt:lpstr>
      <vt:lpstr>Classement Général pilote Division 1-2-3</vt:lpstr>
      <vt:lpstr>Classement Général pilote Division 1-2-3</vt:lpstr>
      <vt:lpstr>Classement Général pilote Division 1-2-3</vt:lpstr>
      <vt:lpstr>Inter Ecurie</vt:lpstr>
      <vt:lpstr>Fédéral Slalom Championship </vt:lpstr>
      <vt:lpstr>Classement Général Division 4</vt:lpstr>
      <vt:lpstr>Classement Général Division 4</vt:lpstr>
      <vt:lpstr>Classement Général Division 4</vt:lpstr>
      <vt:lpstr>Division 1 – Classe 1</vt:lpstr>
      <vt:lpstr>Division 1 – Classe 1</vt:lpstr>
      <vt:lpstr>Division 1 – Classe 1</vt:lpstr>
      <vt:lpstr>Division 1 – Classe 2</vt:lpstr>
      <vt:lpstr>Division 1 – Classe 2</vt:lpstr>
      <vt:lpstr>Division 1 – Classe 2</vt:lpstr>
      <vt:lpstr>Division 1 – Classe 3</vt:lpstr>
      <vt:lpstr>Division 1 – Classe 3</vt:lpstr>
      <vt:lpstr>Division 1 – Classe 3</vt:lpstr>
      <vt:lpstr>Division 2 – Classe 4</vt:lpstr>
      <vt:lpstr>Division 2 – Classe 5</vt:lpstr>
      <vt:lpstr>Division 2 – Classe 5</vt:lpstr>
      <vt:lpstr>Division 3 – Classe 6</vt:lpstr>
      <vt:lpstr>Division 3 – Classe 6</vt:lpstr>
      <vt:lpstr>Division 3 – Classe 6</vt:lpstr>
      <vt:lpstr>Division 3 – Classe 7</vt:lpstr>
      <vt:lpstr>Division 3 – Classe 7</vt:lpstr>
      <vt:lpstr>Division 3 – Classe 7</vt:lpstr>
      <vt:lpstr>Division 3 – Classe 8</vt:lpstr>
      <vt:lpstr>Division 3 – Classe 9</vt:lpstr>
      <vt:lpstr>Classement Général Divisions 1-2-3</vt:lpstr>
      <vt:lpstr>Classement Général Divisions 1-2-3</vt:lpstr>
      <vt:lpstr>Classement Général Divisions 1-2-3</vt:lpstr>
      <vt:lpstr>Classement Général Divisions 1-2-3</vt:lpstr>
      <vt:lpstr>Course de Côte</vt:lpstr>
      <vt:lpstr>Division 4 – Classe 14</vt:lpstr>
      <vt:lpstr>Division 4 – Classe 15</vt:lpstr>
      <vt:lpstr>Classement Général Divisions 4</vt:lpstr>
      <vt:lpstr>Classement Général Divisions 4</vt:lpstr>
      <vt:lpstr>Classement Général Divisions 4</vt:lpstr>
      <vt:lpstr>Division 1 – Classe 4</vt:lpstr>
      <vt:lpstr>Division 2 – Classe 6</vt:lpstr>
      <vt:lpstr>Division 2 – Classe 7</vt:lpstr>
      <vt:lpstr>Division 2 – Classe 7</vt:lpstr>
      <vt:lpstr>Division 2 – Classe 7</vt:lpstr>
      <vt:lpstr>Division 3 – Classe 10</vt:lpstr>
      <vt:lpstr>Division 3 – Classe 12</vt:lpstr>
      <vt:lpstr>Division 3 – Classe 13</vt:lpstr>
      <vt:lpstr>Classement Général Div 1-2-3</vt:lpstr>
      <vt:lpstr>Classement Général Div 1-2-3</vt:lpstr>
      <vt:lpstr>Classement Général Div 1-2-3</vt:lpstr>
      <vt:lpstr>Inter Ecurie</vt:lpstr>
      <vt:lpstr>Challenge Bruno Thiry </vt:lpstr>
      <vt:lpstr>Classement Général</vt:lpstr>
      <vt:lpstr>Classement Général</vt:lpstr>
      <vt:lpstr>Classement Général</vt:lpstr>
      <vt:lpstr>Rallye </vt:lpstr>
      <vt:lpstr>Classement Général Co-Pilote PH/SR</vt:lpstr>
      <vt:lpstr>Classement Général Co-Pilote PH/SR</vt:lpstr>
      <vt:lpstr>Classement Général Co-Pilote PH/SR</vt:lpstr>
      <vt:lpstr>Classement Général Pilote PH/SR</vt:lpstr>
      <vt:lpstr>Classement Général Pilote PH/SR</vt:lpstr>
      <vt:lpstr>Classement Général Pilote PH/SR</vt:lpstr>
      <vt:lpstr>Classement Général Co-Pilote PH CLassic</vt:lpstr>
      <vt:lpstr>Classement Général Co-Pilote PH CLassic</vt:lpstr>
      <vt:lpstr>Classement Général Co-Pilote PH CLassic</vt:lpstr>
      <vt:lpstr>Classement Général Pilote PH CLassic</vt:lpstr>
      <vt:lpstr>Classement Général Pilote PH CLassic</vt:lpstr>
      <vt:lpstr>Classement Général Pilote PH CLassic</vt:lpstr>
      <vt:lpstr>Division 4 – Classe 12</vt:lpstr>
      <vt:lpstr>Division 4 – Classe 13</vt:lpstr>
      <vt:lpstr>Division 4 – Classe 14</vt:lpstr>
      <vt:lpstr>Classement Général Co-Pilote Div 4</vt:lpstr>
      <vt:lpstr>Classement Général Co-Pilote Div 4</vt:lpstr>
      <vt:lpstr>Classement Général Co-Pilote Div 4</vt:lpstr>
      <vt:lpstr>Classement Général Pilote Div 4</vt:lpstr>
      <vt:lpstr>Classement Général Pilote Div 4</vt:lpstr>
      <vt:lpstr>Classement Général Pilote Div 4</vt:lpstr>
      <vt:lpstr>Division 2 – Classe 4</vt:lpstr>
      <vt:lpstr>Division 2 – Classe 5</vt:lpstr>
      <vt:lpstr>Division 2 – Classe 5</vt:lpstr>
      <vt:lpstr>Division 2 – Classe 5</vt:lpstr>
      <vt:lpstr>Division 3 – Classe 8</vt:lpstr>
      <vt:lpstr>Division 3 – Classe 8</vt:lpstr>
      <vt:lpstr>Division 3 – Classe 9</vt:lpstr>
      <vt:lpstr>Division 3 – Classe 9</vt:lpstr>
      <vt:lpstr>Division 3 – Classe 9</vt:lpstr>
      <vt:lpstr>Division 3 – Classe 10</vt:lpstr>
      <vt:lpstr>Division 3 – Classe 11</vt:lpstr>
      <vt:lpstr>Division 3 – Classe 11</vt:lpstr>
      <vt:lpstr>Classement Général Co-Pilote Div 1-2-3</vt:lpstr>
      <vt:lpstr>Classement Général Co-Pilote Div 1-2-3</vt:lpstr>
      <vt:lpstr>Classement Général Co-Pilote Div 1-2-3</vt:lpstr>
      <vt:lpstr>Classement Général Co-Pilote Div 1-2-3</vt:lpstr>
      <vt:lpstr>Classement Général Pilote Div 1-2-3</vt:lpstr>
      <vt:lpstr>Classement Général Pilote Div 1-2-3</vt:lpstr>
      <vt:lpstr>Classement Général Pilote Div 1-2-3</vt:lpstr>
      <vt:lpstr>Classement Général Pilote Div 1-2-3</vt:lpstr>
      <vt:lpstr>Inter Ecurie</vt:lpstr>
      <vt:lpstr>Challenge des Bourlingueurs </vt:lpstr>
      <vt:lpstr>LES BOURLINGUEURS</vt:lpstr>
      <vt:lpstr>LES BOURLINGUEURS</vt:lpstr>
      <vt:lpstr>Les bourlingueurs</vt:lpstr>
      <vt:lpstr>Les Bourlingueurs</vt:lpstr>
      <vt:lpstr>Les Bourlingueurs </vt:lpstr>
      <vt:lpstr>Les Bourlingueurs</vt:lpstr>
      <vt:lpstr>Les Bourlingueurs</vt:lpstr>
      <vt:lpstr>Les Bourlingueurs</vt:lpstr>
      <vt:lpstr>Les Bourlinguerurs</vt:lpstr>
      <vt:lpstr>Les Bourlingueurs</vt:lpstr>
      <vt:lpstr>Coupe du Président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Christine Fiasse</cp:lastModifiedBy>
  <cp:revision>194</cp:revision>
  <dcterms:created xsi:type="dcterms:W3CDTF">2022-12-08T09:48:18Z</dcterms:created>
  <dcterms:modified xsi:type="dcterms:W3CDTF">2023-01-11T09:41:03Z</dcterms:modified>
</cp:coreProperties>
</file>